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Agrandir Wide Bold" charset="1" panose="00000805000000000000"/>
      <p:regular r:id="rId18"/>
    </p:embeddedFont>
    <p:embeddedFont>
      <p:font typeface="Beautifully Delicious Sans" charset="1" panose="00000507000000000000"/>
      <p:regular r:id="rId19"/>
    </p:embeddedFont>
    <p:embeddedFont>
      <p:font typeface="Agrandir Wide" charset="1" panose="00000505000000000000"/>
      <p:regular r:id="rId20"/>
    </p:embeddedFont>
    <p:embeddedFont>
      <p:font typeface="Proxima Nova" charset="1" panose="02000506030000020004"/>
      <p:regular r:id="rId21"/>
    </p:embeddedFont>
    <p:embeddedFont>
      <p:font typeface="Proxima Nova Bold" charset="1" panose="020005060300000200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font" Target="fonts/font18.fntdata"/><Relationship Id="rId8" Type="http://schemas.openxmlformats.org/officeDocument/2006/relationships/slide" Target="slides/slide3.xml"/><Relationship Id="rId21" Type="http://schemas.openxmlformats.org/officeDocument/2006/relationships/font" Target="fonts/font21.fntdata"/><Relationship Id="rId3" Type="http://schemas.openxmlformats.org/officeDocument/2006/relationships/viewProps" Target="viewProps.xml"/><Relationship Id="rId12" Type="http://schemas.openxmlformats.org/officeDocument/2006/relationships/slide" Target="slides/slide7.xml"/><Relationship Id="rId17" Type="http://schemas.openxmlformats.org/officeDocument/2006/relationships/slide" Target="slides/slide12.xml"/><Relationship Id="rId7" Type="http://schemas.openxmlformats.org/officeDocument/2006/relationships/slide" Target="slides/slide2.xml"/><Relationship Id="rId25" Type="http://schemas.openxmlformats.org/officeDocument/2006/relationships/customXml" Target="../customXml/item3.xml"/><Relationship Id="rId16" Type="http://schemas.openxmlformats.org/officeDocument/2006/relationships/slide" Target="slides/slide11.xml"/><Relationship Id="rId2" Type="http://schemas.openxmlformats.org/officeDocument/2006/relationships/presProps" Target="presProps.xml"/><Relationship Id="rId20" Type="http://schemas.openxmlformats.org/officeDocument/2006/relationships/font" Target="fonts/font20.fntdata"/><Relationship Id="rId1" Type="http://schemas.openxmlformats.org/officeDocument/2006/relationships/slideMaster" Target="slideMasters/slideMaster1.xml"/><Relationship Id="rId11" Type="http://schemas.openxmlformats.org/officeDocument/2006/relationships/slide" Target="slides/slide6.xml"/><Relationship Id="rId6" Type="http://schemas.openxmlformats.org/officeDocument/2006/relationships/slide" Target="slides/slide1.xml"/><Relationship Id="rId24" Type="http://schemas.openxmlformats.org/officeDocument/2006/relationships/customXml" Target="../customXml/item2.xml"/><Relationship Id="rId15" Type="http://schemas.openxmlformats.org/officeDocument/2006/relationships/slide" Target="slides/slide10.xml"/><Relationship Id="rId5" Type="http://schemas.openxmlformats.org/officeDocument/2006/relationships/tableStyles" Target="tableStyles.xml"/><Relationship Id="rId23" Type="http://schemas.openxmlformats.org/officeDocument/2006/relationships/customXml" Target="../customXml/item1.xml"/><Relationship Id="rId10" Type="http://schemas.openxmlformats.org/officeDocument/2006/relationships/slide" Target="slides/slide5.xml"/><Relationship Id="rId19" Type="http://schemas.openxmlformats.org/officeDocument/2006/relationships/font" Target="fonts/font19.fntdata"/><Relationship Id="rId14" Type="http://schemas.openxmlformats.org/officeDocument/2006/relationships/slide" Target="slides/slide9.xml"/><Relationship Id="rId22" Type="http://schemas.openxmlformats.org/officeDocument/2006/relationships/font" Target="fonts/font22.fntdata"/><Relationship Id="rId4" Type="http://schemas.openxmlformats.org/officeDocument/2006/relationships/theme" Target="theme/theme1.xml"/><Relationship Id="rId9" Type="http://schemas.openxmlformats.org/officeDocument/2006/relationships/slide" Target="slides/slide4.xml"/></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0.jpe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jpe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12" Target="../media/image32.png" Type="http://schemas.openxmlformats.org/officeDocument/2006/relationships/image"/><Relationship Id="rId13" Target="../media/image33.svg" Type="http://schemas.openxmlformats.org/officeDocument/2006/relationships/image"/><Relationship Id="rId14" Target="../media/image34.png" Type="http://schemas.openxmlformats.org/officeDocument/2006/relationships/image"/><Relationship Id="rId15" Target="../media/image35.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06155"/>
        </a:solidFill>
      </p:bgPr>
    </p:bg>
    <p:spTree>
      <p:nvGrpSpPr>
        <p:cNvPr id="1" name=""/>
        <p:cNvGrpSpPr/>
        <p:nvPr/>
      </p:nvGrpSpPr>
      <p:grpSpPr>
        <a:xfrm>
          <a:off x="0" y="0"/>
          <a:ext cx="0" cy="0"/>
          <a:chOff x="0" y="0"/>
          <a:chExt cx="0" cy="0"/>
        </a:xfrm>
      </p:grpSpPr>
      <p:sp>
        <p:nvSpPr>
          <p:cNvPr name="TextBox 2" id="2"/>
          <p:cNvSpPr txBox="true"/>
          <p:nvPr/>
        </p:nvSpPr>
        <p:spPr>
          <a:xfrm rot="0">
            <a:off x="914279" y="4102844"/>
            <a:ext cx="12028406" cy="2959101"/>
          </a:xfrm>
          <a:prstGeom prst="rect">
            <a:avLst/>
          </a:prstGeom>
        </p:spPr>
        <p:txBody>
          <a:bodyPr anchor="t" rtlCol="false" tIns="0" lIns="0" bIns="0" rIns="0">
            <a:spAutoFit/>
          </a:bodyPr>
          <a:lstStyle/>
          <a:p>
            <a:pPr algn="l">
              <a:lnSpc>
                <a:spcPts val="17200"/>
              </a:lnSpc>
            </a:pPr>
            <a:r>
              <a:rPr lang="en-US" sz="20000" b="true">
                <a:solidFill>
                  <a:srgbClr val="F4FFDD"/>
                </a:solidFill>
                <a:latin typeface="Agrandir Wide Bold"/>
                <a:ea typeface="Agrandir Wide Bold"/>
                <a:cs typeface="Agrandir Wide Bold"/>
                <a:sym typeface="Agrandir Wide Bold"/>
              </a:rPr>
              <a:t>AUDIRU</a:t>
            </a:r>
          </a:p>
        </p:txBody>
      </p:sp>
      <p:grpSp>
        <p:nvGrpSpPr>
          <p:cNvPr name="Group 3" id="3"/>
          <p:cNvGrpSpPr>
            <a:grpSpLocks noChangeAspect="true"/>
          </p:cNvGrpSpPr>
          <p:nvPr/>
        </p:nvGrpSpPr>
        <p:grpSpPr>
          <a:xfrm rot="0">
            <a:off x="1182486" y="1028700"/>
            <a:ext cx="1116255" cy="1064514"/>
            <a:chOff x="0" y="0"/>
            <a:chExt cx="6685280" cy="6375400"/>
          </a:xfrm>
        </p:grpSpPr>
        <p:sp>
          <p:nvSpPr>
            <p:cNvPr name="Freeform 4" id="4"/>
            <p:cNvSpPr/>
            <p:nvPr/>
          </p:nvSpPr>
          <p:spPr>
            <a:xfrm flipH="false" flipV="false" rot="0">
              <a:off x="12700" y="12700"/>
              <a:ext cx="6659880" cy="6350000"/>
            </a:xfrm>
            <a:custGeom>
              <a:avLst/>
              <a:gdLst/>
              <a:ahLst/>
              <a:cxnLst/>
              <a:rect r="r" b="b" t="t" l="l"/>
              <a:pathLst>
                <a:path h="6350000" w="6659880">
                  <a:moveTo>
                    <a:pt x="6659880" y="0"/>
                  </a:moveTo>
                  <a:cubicBezTo>
                    <a:pt x="6659880" y="0"/>
                    <a:pt x="5168900" y="0"/>
                    <a:pt x="3329940" y="0"/>
                  </a:cubicBezTo>
                  <a:cubicBezTo>
                    <a:pt x="1490980" y="0"/>
                    <a:pt x="0" y="0"/>
                    <a:pt x="0" y="0"/>
                  </a:cubicBezTo>
                  <a:cubicBezTo>
                    <a:pt x="0" y="1337310"/>
                    <a:pt x="788670" y="2490470"/>
                    <a:pt x="1925320" y="3020060"/>
                  </a:cubicBezTo>
                  <a:cubicBezTo>
                    <a:pt x="787400" y="3020060"/>
                    <a:pt x="0" y="3020060"/>
                    <a:pt x="0" y="3020060"/>
                  </a:cubicBezTo>
                  <a:cubicBezTo>
                    <a:pt x="0" y="4859020"/>
                    <a:pt x="1490980" y="6350000"/>
                    <a:pt x="3329940" y="6350000"/>
                  </a:cubicBezTo>
                  <a:cubicBezTo>
                    <a:pt x="5168900" y="6350000"/>
                    <a:pt x="6659880" y="4859020"/>
                    <a:pt x="6659880" y="3020060"/>
                  </a:cubicBezTo>
                  <a:cubicBezTo>
                    <a:pt x="6659880" y="3020060"/>
                    <a:pt x="5871210" y="3020060"/>
                    <a:pt x="4734560" y="3020060"/>
                  </a:cubicBezTo>
                  <a:cubicBezTo>
                    <a:pt x="5871210" y="2490470"/>
                    <a:pt x="6659880" y="1337310"/>
                    <a:pt x="6659880" y="0"/>
                  </a:cubicBezTo>
                  <a:close/>
                </a:path>
              </a:pathLst>
            </a:custGeom>
            <a:solidFill>
              <a:srgbClr val="F4FFDD"/>
            </a:solidFill>
            <a:ln w="12700">
              <a:solidFill>
                <a:srgbClr val="000000"/>
              </a:solidFill>
            </a:ln>
          </p:spPr>
        </p:sp>
        <p:sp>
          <p:nvSpPr>
            <p:cNvPr name="Freeform 5" id="5"/>
            <p:cNvSpPr/>
            <p:nvPr/>
          </p:nvSpPr>
          <p:spPr>
            <a:xfrm flipH="false" flipV="false" rot="0">
              <a:off x="0" y="0"/>
              <a:ext cx="6685280" cy="6375400"/>
            </a:xfrm>
            <a:custGeom>
              <a:avLst/>
              <a:gdLst/>
              <a:ahLst/>
              <a:cxnLst/>
              <a:rect r="r" b="b" t="t" l="l"/>
              <a:pathLst>
                <a:path h="6375400" w="6685280">
                  <a:moveTo>
                    <a:pt x="3342640" y="6375400"/>
                  </a:moveTo>
                  <a:cubicBezTo>
                    <a:pt x="2449830" y="6375400"/>
                    <a:pt x="1610360" y="6027420"/>
                    <a:pt x="979170" y="5396230"/>
                  </a:cubicBezTo>
                  <a:cubicBezTo>
                    <a:pt x="347980" y="4765040"/>
                    <a:pt x="0" y="3925570"/>
                    <a:pt x="0" y="3032760"/>
                  </a:cubicBezTo>
                  <a:lnTo>
                    <a:pt x="0" y="3020060"/>
                  </a:lnTo>
                  <a:lnTo>
                    <a:pt x="1882140" y="3020060"/>
                  </a:lnTo>
                  <a:cubicBezTo>
                    <a:pt x="1334770" y="2753360"/>
                    <a:pt x="871220" y="2344420"/>
                    <a:pt x="538480" y="1832610"/>
                  </a:cubicBezTo>
                  <a:cubicBezTo>
                    <a:pt x="186690" y="1290320"/>
                    <a:pt x="0" y="661670"/>
                    <a:pt x="0" y="12700"/>
                  </a:cubicBezTo>
                  <a:lnTo>
                    <a:pt x="0" y="0"/>
                  </a:lnTo>
                  <a:lnTo>
                    <a:pt x="6685280" y="0"/>
                  </a:lnTo>
                  <a:lnTo>
                    <a:pt x="6685280" y="12700"/>
                  </a:lnTo>
                  <a:cubicBezTo>
                    <a:pt x="6685280" y="661670"/>
                    <a:pt x="6498590" y="1290320"/>
                    <a:pt x="6146800" y="1832610"/>
                  </a:cubicBezTo>
                  <a:cubicBezTo>
                    <a:pt x="5814060" y="2344420"/>
                    <a:pt x="5350510" y="2754630"/>
                    <a:pt x="4803140" y="3020060"/>
                  </a:cubicBezTo>
                  <a:lnTo>
                    <a:pt x="6685280" y="3020060"/>
                  </a:lnTo>
                  <a:lnTo>
                    <a:pt x="6685280" y="3032760"/>
                  </a:lnTo>
                  <a:cubicBezTo>
                    <a:pt x="6685280" y="3925570"/>
                    <a:pt x="6337300" y="4765040"/>
                    <a:pt x="5706110" y="5396230"/>
                  </a:cubicBezTo>
                  <a:cubicBezTo>
                    <a:pt x="5074920" y="6027420"/>
                    <a:pt x="4235450" y="6375400"/>
                    <a:pt x="3342640" y="6375400"/>
                  </a:cubicBezTo>
                  <a:close/>
                  <a:moveTo>
                    <a:pt x="25400" y="3045460"/>
                  </a:moveTo>
                  <a:cubicBezTo>
                    <a:pt x="29210" y="3926840"/>
                    <a:pt x="373380" y="4754880"/>
                    <a:pt x="996950" y="5378450"/>
                  </a:cubicBezTo>
                  <a:cubicBezTo>
                    <a:pt x="1623060" y="6004560"/>
                    <a:pt x="2456180" y="6350000"/>
                    <a:pt x="3342640" y="6350000"/>
                  </a:cubicBezTo>
                  <a:cubicBezTo>
                    <a:pt x="4229100" y="6350000"/>
                    <a:pt x="5062220" y="6004560"/>
                    <a:pt x="5688330" y="5378450"/>
                  </a:cubicBezTo>
                  <a:cubicBezTo>
                    <a:pt x="6311900" y="4754880"/>
                    <a:pt x="6656070" y="3926840"/>
                    <a:pt x="6659880" y="3045460"/>
                  </a:cubicBezTo>
                  <a:lnTo>
                    <a:pt x="4690110" y="3045460"/>
                  </a:lnTo>
                  <a:lnTo>
                    <a:pt x="4742180" y="3021330"/>
                  </a:lnTo>
                  <a:cubicBezTo>
                    <a:pt x="5307330" y="2758440"/>
                    <a:pt x="5786120" y="2341880"/>
                    <a:pt x="6126480" y="1818640"/>
                  </a:cubicBezTo>
                  <a:cubicBezTo>
                    <a:pt x="6473190" y="1285240"/>
                    <a:pt x="6658610" y="665480"/>
                    <a:pt x="6661150" y="25400"/>
                  </a:cubicBezTo>
                  <a:lnTo>
                    <a:pt x="25400" y="25400"/>
                  </a:lnTo>
                  <a:cubicBezTo>
                    <a:pt x="27940" y="665480"/>
                    <a:pt x="212090" y="1285240"/>
                    <a:pt x="560070" y="1818640"/>
                  </a:cubicBezTo>
                  <a:cubicBezTo>
                    <a:pt x="900430" y="2341880"/>
                    <a:pt x="1379220" y="2758440"/>
                    <a:pt x="1944370" y="3021330"/>
                  </a:cubicBezTo>
                  <a:lnTo>
                    <a:pt x="1996440" y="3045460"/>
                  </a:lnTo>
                  <a:lnTo>
                    <a:pt x="25400" y="3045460"/>
                  </a:lnTo>
                  <a:close/>
                </a:path>
              </a:pathLst>
            </a:custGeom>
            <a:solidFill>
              <a:srgbClr val="F4FFDD"/>
            </a:solidFill>
          </p:spPr>
        </p:sp>
      </p:grpSp>
      <p:grpSp>
        <p:nvGrpSpPr>
          <p:cNvPr name="Group 6" id="6"/>
          <p:cNvGrpSpPr>
            <a:grpSpLocks noChangeAspect="true"/>
          </p:cNvGrpSpPr>
          <p:nvPr/>
        </p:nvGrpSpPr>
        <p:grpSpPr>
          <a:xfrm rot="0">
            <a:off x="-421516" y="-532257"/>
            <a:ext cx="1116255" cy="1064514"/>
            <a:chOff x="0" y="0"/>
            <a:chExt cx="6685280" cy="6375400"/>
          </a:xfrm>
        </p:grpSpPr>
        <p:sp>
          <p:nvSpPr>
            <p:cNvPr name="Freeform 7" id="7"/>
            <p:cNvSpPr/>
            <p:nvPr/>
          </p:nvSpPr>
          <p:spPr>
            <a:xfrm flipH="false" flipV="false" rot="0">
              <a:off x="12700" y="12700"/>
              <a:ext cx="6659880" cy="6350000"/>
            </a:xfrm>
            <a:custGeom>
              <a:avLst/>
              <a:gdLst/>
              <a:ahLst/>
              <a:cxnLst/>
              <a:rect r="r" b="b" t="t" l="l"/>
              <a:pathLst>
                <a:path h="6350000" w="6659880">
                  <a:moveTo>
                    <a:pt x="6659880" y="0"/>
                  </a:moveTo>
                  <a:cubicBezTo>
                    <a:pt x="6659880" y="0"/>
                    <a:pt x="5168900" y="0"/>
                    <a:pt x="3329940" y="0"/>
                  </a:cubicBezTo>
                  <a:cubicBezTo>
                    <a:pt x="1490980" y="0"/>
                    <a:pt x="0" y="0"/>
                    <a:pt x="0" y="0"/>
                  </a:cubicBezTo>
                  <a:cubicBezTo>
                    <a:pt x="0" y="1337310"/>
                    <a:pt x="788670" y="2490470"/>
                    <a:pt x="1925320" y="3020060"/>
                  </a:cubicBezTo>
                  <a:cubicBezTo>
                    <a:pt x="787400" y="3020060"/>
                    <a:pt x="0" y="3020060"/>
                    <a:pt x="0" y="3020060"/>
                  </a:cubicBezTo>
                  <a:cubicBezTo>
                    <a:pt x="0" y="4859020"/>
                    <a:pt x="1490980" y="6350000"/>
                    <a:pt x="3329940" y="6350000"/>
                  </a:cubicBezTo>
                  <a:cubicBezTo>
                    <a:pt x="5168900" y="6350000"/>
                    <a:pt x="6659880" y="4859020"/>
                    <a:pt x="6659880" y="3020060"/>
                  </a:cubicBezTo>
                  <a:cubicBezTo>
                    <a:pt x="6659880" y="3020060"/>
                    <a:pt x="5871210" y="3020060"/>
                    <a:pt x="4734560" y="3020060"/>
                  </a:cubicBezTo>
                  <a:cubicBezTo>
                    <a:pt x="5871210" y="2490470"/>
                    <a:pt x="6659880" y="1337310"/>
                    <a:pt x="6659880" y="0"/>
                  </a:cubicBezTo>
                  <a:close/>
                </a:path>
              </a:pathLst>
            </a:custGeom>
            <a:solidFill>
              <a:srgbClr val="F4FFDD"/>
            </a:solidFill>
            <a:ln w="12700">
              <a:solidFill>
                <a:srgbClr val="000000"/>
              </a:solidFill>
            </a:ln>
          </p:spPr>
        </p:sp>
        <p:sp>
          <p:nvSpPr>
            <p:cNvPr name="Freeform 8" id="8"/>
            <p:cNvSpPr/>
            <p:nvPr/>
          </p:nvSpPr>
          <p:spPr>
            <a:xfrm flipH="false" flipV="false" rot="0">
              <a:off x="0" y="0"/>
              <a:ext cx="6685280" cy="6375400"/>
            </a:xfrm>
            <a:custGeom>
              <a:avLst/>
              <a:gdLst/>
              <a:ahLst/>
              <a:cxnLst/>
              <a:rect r="r" b="b" t="t" l="l"/>
              <a:pathLst>
                <a:path h="6375400" w="6685280">
                  <a:moveTo>
                    <a:pt x="3342640" y="6375400"/>
                  </a:moveTo>
                  <a:cubicBezTo>
                    <a:pt x="2449830" y="6375400"/>
                    <a:pt x="1610360" y="6027420"/>
                    <a:pt x="979170" y="5396230"/>
                  </a:cubicBezTo>
                  <a:cubicBezTo>
                    <a:pt x="347980" y="4765040"/>
                    <a:pt x="0" y="3925570"/>
                    <a:pt x="0" y="3032760"/>
                  </a:cubicBezTo>
                  <a:lnTo>
                    <a:pt x="0" y="3020060"/>
                  </a:lnTo>
                  <a:lnTo>
                    <a:pt x="1882140" y="3020060"/>
                  </a:lnTo>
                  <a:cubicBezTo>
                    <a:pt x="1334770" y="2753360"/>
                    <a:pt x="871220" y="2344420"/>
                    <a:pt x="538480" y="1832610"/>
                  </a:cubicBezTo>
                  <a:cubicBezTo>
                    <a:pt x="186690" y="1290320"/>
                    <a:pt x="0" y="661670"/>
                    <a:pt x="0" y="12700"/>
                  </a:cubicBezTo>
                  <a:lnTo>
                    <a:pt x="0" y="0"/>
                  </a:lnTo>
                  <a:lnTo>
                    <a:pt x="6685280" y="0"/>
                  </a:lnTo>
                  <a:lnTo>
                    <a:pt x="6685280" y="12700"/>
                  </a:lnTo>
                  <a:cubicBezTo>
                    <a:pt x="6685280" y="661670"/>
                    <a:pt x="6498590" y="1290320"/>
                    <a:pt x="6146800" y="1832610"/>
                  </a:cubicBezTo>
                  <a:cubicBezTo>
                    <a:pt x="5814060" y="2344420"/>
                    <a:pt x="5350510" y="2754630"/>
                    <a:pt x="4803140" y="3020060"/>
                  </a:cubicBezTo>
                  <a:lnTo>
                    <a:pt x="6685280" y="3020060"/>
                  </a:lnTo>
                  <a:lnTo>
                    <a:pt x="6685280" y="3032760"/>
                  </a:lnTo>
                  <a:cubicBezTo>
                    <a:pt x="6685280" y="3925570"/>
                    <a:pt x="6337300" y="4765040"/>
                    <a:pt x="5706110" y="5396230"/>
                  </a:cubicBezTo>
                  <a:cubicBezTo>
                    <a:pt x="5074920" y="6027420"/>
                    <a:pt x="4235450" y="6375400"/>
                    <a:pt x="3342640" y="6375400"/>
                  </a:cubicBezTo>
                  <a:close/>
                  <a:moveTo>
                    <a:pt x="25400" y="3045460"/>
                  </a:moveTo>
                  <a:cubicBezTo>
                    <a:pt x="29210" y="3926840"/>
                    <a:pt x="373380" y="4754880"/>
                    <a:pt x="996950" y="5378450"/>
                  </a:cubicBezTo>
                  <a:cubicBezTo>
                    <a:pt x="1623060" y="6004560"/>
                    <a:pt x="2456180" y="6350000"/>
                    <a:pt x="3342640" y="6350000"/>
                  </a:cubicBezTo>
                  <a:cubicBezTo>
                    <a:pt x="4229100" y="6350000"/>
                    <a:pt x="5062220" y="6004560"/>
                    <a:pt x="5688330" y="5378450"/>
                  </a:cubicBezTo>
                  <a:cubicBezTo>
                    <a:pt x="6311900" y="4754880"/>
                    <a:pt x="6656070" y="3926840"/>
                    <a:pt x="6659880" y="3045460"/>
                  </a:cubicBezTo>
                  <a:lnTo>
                    <a:pt x="4690110" y="3045460"/>
                  </a:lnTo>
                  <a:lnTo>
                    <a:pt x="4742180" y="3021330"/>
                  </a:lnTo>
                  <a:cubicBezTo>
                    <a:pt x="5307330" y="2758440"/>
                    <a:pt x="5786120" y="2341880"/>
                    <a:pt x="6126480" y="1818640"/>
                  </a:cubicBezTo>
                  <a:cubicBezTo>
                    <a:pt x="6473190" y="1285240"/>
                    <a:pt x="6658610" y="665480"/>
                    <a:pt x="6661150" y="25400"/>
                  </a:cubicBezTo>
                  <a:lnTo>
                    <a:pt x="25400" y="25400"/>
                  </a:lnTo>
                  <a:cubicBezTo>
                    <a:pt x="27940" y="665480"/>
                    <a:pt x="212090" y="1285240"/>
                    <a:pt x="560070" y="1818640"/>
                  </a:cubicBezTo>
                  <a:cubicBezTo>
                    <a:pt x="900430" y="2341880"/>
                    <a:pt x="1379220" y="2758440"/>
                    <a:pt x="1944370" y="3021330"/>
                  </a:cubicBezTo>
                  <a:lnTo>
                    <a:pt x="1996440" y="3045460"/>
                  </a:lnTo>
                  <a:lnTo>
                    <a:pt x="25400" y="3045460"/>
                  </a:lnTo>
                  <a:close/>
                </a:path>
              </a:pathLst>
            </a:custGeom>
            <a:solidFill>
              <a:srgbClr val="F4FFDD"/>
            </a:solidFill>
          </p:spPr>
        </p:sp>
      </p:grpSp>
      <p:sp>
        <p:nvSpPr>
          <p:cNvPr name="TextBox 9" id="9"/>
          <p:cNvSpPr txBox="true"/>
          <p:nvPr/>
        </p:nvSpPr>
        <p:spPr>
          <a:xfrm rot="0">
            <a:off x="1068004" y="3647931"/>
            <a:ext cx="11720956" cy="369189"/>
          </a:xfrm>
          <a:prstGeom prst="rect">
            <a:avLst/>
          </a:prstGeom>
        </p:spPr>
        <p:txBody>
          <a:bodyPr anchor="t" rtlCol="false" tIns="0" lIns="0" bIns="0" rIns="0">
            <a:spAutoFit/>
          </a:bodyPr>
          <a:lstStyle/>
          <a:p>
            <a:pPr algn="l">
              <a:lnSpc>
                <a:spcPts val="2807"/>
              </a:lnSpc>
            </a:pPr>
            <a:r>
              <a:rPr lang="en-US" sz="2699" spc="707">
                <a:solidFill>
                  <a:srgbClr val="F4FFDD"/>
                </a:solidFill>
                <a:latin typeface="Beautifully Delicious Sans"/>
                <a:ea typeface="Beautifully Delicious Sans"/>
                <a:cs typeface="Beautifully Delicious Sans"/>
                <a:sym typeface="Beautifully Delicious Sans"/>
              </a:rPr>
              <a:t>LA AULA DIGITAL RURAL</a:t>
            </a:r>
          </a:p>
        </p:txBody>
      </p:sp>
      <p:sp>
        <p:nvSpPr>
          <p:cNvPr name="Freeform 10" id="10"/>
          <p:cNvSpPr/>
          <p:nvPr/>
        </p:nvSpPr>
        <p:spPr>
          <a:xfrm flipH="false" flipV="false" rot="0">
            <a:off x="14545799" y="0"/>
            <a:ext cx="3742201" cy="10287000"/>
          </a:xfrm>
          <a:custGeom>
            <a:avLst/>
            <a:gdLst/>
            <a:ahLst/>
            <a:cxnLst/>
            <a:rect r="r" b="b" t="t" l="l"/>
            <a:pathLst>
              <a:path h="10287000" w="3742201">
                <a:moveTo>
                  <a:pt x="0" y="0"/>
                </a:moveTo>
                <a:lnTo>
                  <a:pt x="3742201" y="0"/>
                </a:lnTo>
                <a:lnTo>
                  <a:pt x="3742201"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74891" t="0" r="0" b="0"/>
            </a:stretch>
          </a:blipFill>
        </p:spPr>
      </p:sp>
      <p:sp>
        <p:nvSpPr>
          <p:cNvPr name="Freeform 11" id="11"/>
          <p:cNvSpPr/>
          <p:nvPr/>
        </p:nvSpPr>
        <p:spPr>
          <a:xfrm flipH="false" flipV="false" rot="0">
            <a:off x="11691881" y="7220587"/>
            <a:ext cx="1522388" cy="1526203"/>
          </a:xfrm>
          <a:custGeom>
            <a:avLst/>
            <a:gdLst/>
            <a:ahLst/>
            <a:cxnLst/>
            <a:rect r="r" b="b" t="t" l="l"/>
            <a:pathLst>
              <a:path h="1526203" w="1522388">
                <a:moveTo>
                  <a:pt x="0" y="0"/>
                </a:moveTo>
                <a:lnTo>
                  <a:pt x="1522388" y="0"/>
                </a:lnTo>
                <a:lnTo>
                  <a:pt x="1522388" y="1526203"/>
                </a:lnTo>
                <a:lnTo>
                  <a:pt x="0" y="1526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06155"/>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8700" y="1028700"/>
            <a:ext cx="5522772" cy="8229600"/>
            <a:chOff x="0" y="0"/>
            <a:chExt cx="3663950" cy="5459730"/>
          </a:xfrm>
        </p:grpSpPr>
        <p:sp>
          <p:nvSpPr>
            <p:cNvPr name="Freeform 3" id="3"/>
            <p:cNvSpPr/>
            <p:nvPr/>
          </p:nvSpPr>
          <p:spPr>
            <a:xfrm flipH="false" flipV="false" rot="0">
              <a:off x="31750" y="31750"/>
              <a:ext cx="3600450" cy="5396230"/>
            </a:xfrm>
            <a:custGeom>
              <a:avLst/>
              <a:gdLst/>
              <a:ahLst/>
              <a:cxnLst/>
              <a:rect r="r" b="b" t="t" l="l"/>
              <a:pathLst>
                <a:path h="5396230" w="3600450">
                  <a:moveTo>
                    <a:pt x="3600450" y="5036820"/>
                  </a:moveTo>
                  <a:cubicBezTo>
                    <a:pt x="3600450" y="5236210"/>
                    <a:pt x="3439160" y="5396230"/>
                    <a:pt x="3241040" y="5396230"/>
                  </a:cubicBezTo>
                  <a:lnTo>
                    <a:pt x="359410" y="5396230"/>
                  </a:lnTo>
                  <a:cubicBezTo>
                    <a:pt x="160020" y="5396230"/>
                    <a:pt x="0" y="5234940"/>
                    <a:pt x="0" y="5036820"/>
                  </a:cubicBezTo>
                  <a:lnTo>
                    <a:pt x="0" y="359410"/>
                  </a:lnTo>
                  <a:cubicBezTo>
                    <a:pt x="0" y="160020"/>
                    <a:pt x="161290" y="0"/>
                    <a:pt x="359410" y="0"/>
                  </a:cubicBezTo>
                  <a:lnTo>
                    <a:pt x="3239770" y="0"/>
                  </a:lnTo>
                  <a:cubicBezTo>
                    <a:pt x="3439160" y="0"/>
                    <a:pt x="3599180" y="161290"/>
                    <a:pt x="3599180" y="359410"/>
                  </a:cubicBezTo>
                  <a:lnTo>
                    <a:pt x="3600450" y="5036820"/>
                  </a:lnTo>
                  <a:close/>
                </a:path>
              </a:pathLst>
            </a:custGeom>
            <a:blipFill>
              <a:blip r:embed="rId2"/>
              <a:stretch>
                <a:fillRect l="-24938" t="0" r="-24938" b="0"/>
              </a:stretch>
            </a:blipFill>
          </p:spPr>
        </p:sp>
        <p:sp>
          <p:nvSpPr>
            <p:cNvPr name="Freeform 4" id="4"/>
            <p:cNvSpPr/>
            <p:nvPr/>
          </p:nvSpPr>
          <p:spPr>
            <a:xfrm flipH="false" flipV="false" rot="0">
              <a:off x="0" y="0"/>
              <a:ext cx="3662687" cy="5459730"/>
            </a:xfrm>
            <a:custGeom>
              <a:avLst/>
              <a:gdLst/>
              <a:ahLst/>
              <a:cxnLst/>
              <a:rect r="r" b="b" t="t" l="l"/>
              <a:pathLst>
                <a:path h="5459730" w="3662687">
                  <a:moveTo>
                    <a:pt x="3271520" y="5459730"/>
                  </a:moveTo>
                  <a:lnTo>
                    <a:pt x="391160" y="5459730"/>
                  </a:lnTo>
                  <a:cubicBezTo>
                    <a:pt x="175260" y="5459730"/>
                    <a:pt x="0" y="5284470"/>
                    <a:pt x="0" y="5068570"/>
                  </a:cubicBezTo>
                  <a:lnTo>
                    <a:pt x="0" y="391160"/>
                  </a:lnTo>
                  <a:cubicBezTo>
                    <a:pt x="0" y="175260"/>
                    <a:pt x="175260" y="0"/>
                    <a:pt x="391160" y="0"/>
                  </a:cubicBezTo>
                  <a:lnTo>
                    <a:pt x="3271520" y="0"/>
                  </a:lnTo>
                  <a:cubicBezTo>
                    <a:pt x="3487420" y="0"/>
                    <a:pt x="3662680" y="175260"/>
                    <a:pt x="3662680" y="391160"/>
                  </a:cubicBezTo>
                  <a:lnTo>
                    <a:pt x="3662680" y="5067300"/>
                  </a:lnTo>
                  <a:cubicBezTo>
                    <a:pt x="3663950" y="5284470"/>
                    <a:pt x="3487420" y="5459730"/>
                    <a:pt x="3271520" y="5459730"/>
                  </a:cubicBezTo>
                  <a:close/>
                  <a:moveTo>
                    <a:pt x="391160" y="63500"/>
                  </a:moveTo>
                  <a:cubicBezTo>
                    <a:pt x="210820" y="63500"/>
                    <a:pt x="63500" y="210820"/>
                    <a:pt x="63500" y="391160"/>
                  </a:cubicBezTo>
                  <a:lnTo>
                    <a:pt x="63500" y="5067300"/>
                  </a:lnTo>
                  <a:cubicBezTo>
                    <a:pt x="63500" y="5248910"/>
                    <a:pt x="210820" y="5394960"/>
                    <a:pt x="391160" y="5394960"/>
                  </a:cubicBezTo>
                  <a:lnTo>
                    <a:pt x="3271520" y="5394960"/>
                  </a:lnTo>
                  <a:cubicBezTo>
                    <a:pt x="3453130" y="5394960"/>
                    <a:pt x="3599180" y="5247640"/>
                    <a:pt x="3599180" y="5067300"/>
                  </a:cubicBezTo>
                  <a:lnTo>
                    <a:pt x="3599180" y="391160"/>
                  </a:lnTo>
                  <a:cubicBezTo>
                    <a:pt x="3599180" y="209550"/>
                    <a:pt x="3451860" y="63500"/>
                    <a:pt x="3271520" y="63500"/>
                  </a:cubicBezTo>
                  <a:lnTo>
                    <a:pt x="391160" y="63500"/>
                  </a:lnTo>
                  <a:close/>
                </a:path>
              </a:pathLst>
            </a:custGeom>
            <a:solidFill>
              <a:srgbClr val="F4FFDD"/>
            </a:solidFill>
          </p:spPr>
        </p:sp>
      </p:grpSp>
      <p:sp>
        <p:nvSpPr>
          <p:cNvPr name="Freeform 5" id="5"/>
          <p:cNvSpPr/>
          <p:nvPr/>
        </p:nvSpPr>
        <p:spPr>
          <a:xfrm flipH="false" flipV="false" rot="510932">
            <a:off x="7304575" y="3647334"/>
            <a:ext cx="5287068" cy="692125"/>
          </a:xfrm>
          <a:custGeom>
            <a:avLst/>
            <a:gdLst/>
            <a:ahLst/>
            <a:cxnLst/>
            <a:rect r="r" b="b" t="t" l="l"/>
            <a:pathLst>
              <a:path h="692125" w="5287068">
                <a:moveTo>
                  <a:pt x="0" y="0"/>
                </a:moveTo>
                <a:lnTo>
                  <a:pt x="5287068" y="0"/>
                </a:lnTo>
                <a:lnTo>
                  <a:pt x="5287068" y="692125"/>
                </a:lnTo>
                <a:lnTo>
                  <a:pt x="0" y="6921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282474" y="6659014"/>
            <a:ext cx="3968375" cy="2599286"/>
          </a:xfrm>
          <a:custGeom>
            <a:avLst/>
            <a:gdLst/>
            <a:ahLst/>
            <a:cxnLst/>
            <a:rect r="r" b="b" t="t" l="l"/>
            <a:pathLst>
              <a:path h="2599286" w="3968375">
                <a:moveTo>
                  <a:pt x="0" y="0"/>
                </a:moveTo>
                <a:lnTo>
                  <a:pt x="3968375" y="0"/>
                </a:lnTo>
                <a:lnTo>
                  <a:pt x="3968375" y="2599286"/>
                </a:lnTo>
                <a:lnTo>
                  <a:pt x="0" y="2599286"/>
                </a:lnTo>
                <a:lnTo>
                  <a:pt x="0" y="0"/>
                </a:lnTo>
                <a:close/>
              </a:path>
            </a:pathLst>
          </a:custGeom>
          <a:blipFill>
            <a:blip r:embed="rId5"/>
            <a:stretch>
              <a:fillRect l="0" t="0" r="0" b="0"/>
            </a:stretch>
          </a:blipFill>
        </p:spPr>
      </p:sp>
      <p:sp>
        <p:nvSpPr>
          <p:cNvPr name="Freeform 7" id="7"/>
          <p:cNvSpPr/>
          <p:nvPr/>
        </p:nvSpPr>
        <p:spPr>
          <a:xfrm flipH="false" flipV="false" rot="0">
            <a:off x="12911734" y="6674937"/>
            <a:ext cx="3448664" cy="2583363"/>
          </a:xfrm>
          <a:custGeom>
            <a:avLst/>
            <a:gdLst/>
            <a:ahLst/>
            <a:cxnLst/>
            <a:rect r="r" b="b" t="t" l="l"/>
            <a:pathLst>
              <a:path h="2583363" w="3448664">
                <a:moveTo>
                  <a:pt x="0" y="0"/>
                </a:moveTo>
                <a:lnTo>
                  <a:pt x="3448664" y="0"/>
                </a:lnTo>
                <a:lnTo>
                  <a:pt x="3448664" y="2583363"/>
                </a:lnTo>
                <a:lnTo>
                  <a:pt x="0" y="2583363"/>
                </a:lnTo>
                <a:lnTo>
                  <a:pt x="0" y="0"/>
                </a:lnTo>
                <a:close/>
              </a:path>
            </a:pathLst>
          </a:custGeom>
          <a:blipFill>
            <a:blip r:embed="rId6"/>
            <a:stretch>
              <a:fillRect l="0" t="0" r="0" b="0"/>
            </a:stretch>
          </a:blipFill>
        </p:spPr>
      </p:sp>
      <p:sp>
        <p:nvSpPr>
          <p:cNvPr name="TextBox 8" id="8"/>
          <p:cNvSpPr txBox="true"/>
          <p:nvPr/>
        </p:nvSpPr>
        <p:spPr>
          <a:xfrm rot="0">
            <a:off x="7282474" y="933450"/>
            <a:ext cx="9077925" cy="2882899"/>
          </a:xfrm>
          <a:prstGeom prst="rect">
            <a:avLst/>
          </a:prstGeom>
        </p:spPr>
        <p:txBody>
          <a:bodyPr anchor="t" rtlCol="false" tIns="0" lIns="0" bIns="0" rIns="0">
            <a:spAutoFit/>
          </a:bodyPr>
          <a:lstStyle/>
          <a:p>
            <a:pPr algn="l" marL="0" indent="0" lvl="0">
              <a:lnSpc>
                <a:spcPts val="9999"/>
              </a:lnSpc>
            </a:pPr>
            <a:r>
              <a:rPr lang="en-US" b="true" sz="9999">
                <a:solidFill>
                  <a:srgbClr val="F4FFDD"/>
                </a:solidFill>
                <a:latin typeface="Agrandir Wide Bold"/>
                <a:ea typeface="Agrandir Wide Bold"/>
                <a:cs typeface="Agrandir Wide Bold"/>
                <a:sym typeface="Agrandir Wide Bold"/>
              </a:rPr>
              <a:t>PASA LA ANTORCHA</a:t>
            </a:r>
          </a:p>
        </p:txBody>
      </p:sp>
      <p:sp>
        <p:nvSpPr>
          <p:cNvPr name="TextBox 9" id="9"/>
          <p:cNvSpPr txBox="true"/>
          <p:nvPr/>
        </p:nvSpPr>
        <p:spPr>
          <a:xfrm rot="0">
            <a:off x="7282474" y="4343583"/>
            <a:ext cx="9077925" cy="1896745"/>
          </a:xfrm>
          <a:prstGeom prst="rect">
            <a:avLst/>
          </a:prstGeom>
        </p:spPr>
        <p:txBody>
          <a:bodyPr anchor="t" rtlCol="false" tIns="0" lIns="0" bIns="0" rIns="0">
            <a:spAutoFit/>
          </a:bodyPr>
          <a:lstStyle/>
          <a:p>
            <a:pPr algn="l">
              <a:lnSpc>
                <a:spcPts val="3769"/>
              </a:lnSpc>
            </a:pPr>
            <a:r>
              <a:rPr lang="en-US" sz="2899" spc="-101">
                <a:solidFill>
                  <a:srgbClr val="F4FFDD">
                    <a:alpha val="89804"/>
                  </a:srgbClr>
                </a:solidFill>
                <a:latin typeface="Proxima Nova"/>
                <a:ea typeface="Proxima Nova"/>
                <a:cs typeface="Proxima Nova"/>
                <a:sym typeface="Proxima Nova"/>
              </a:rPr>
              <a:t>paquete "todo incluido" (Hardware + Capacitación) por una tarifa de implementación (CAPEX) y una suscripción anual de soporte/actualización (OPEX) para garantizar que el contenido no se vuelva obsoleto.</a:t>
            </a:r>
          </a:p>
        </p:txBody>
      </p:sp>
      <p:sp>
        <p:nvSpPr>
          <p:cNvPr name="AutoShape 10" id="10"/>
          <p:cNvSpPr/>
          <p:nvPr/>
        </p:nvSpPr>
        <p:spPr>
          <a:xfrm>
            <a:off x="11446273" y="8429141"/>
            <a:ext cx="1167471" cy="0"/>
          </a:xfrm>
          <a:prstGeom prst="line">
            <a:avLst/>
          </a:prstGeom>
          <a:ln cap="flat" w="38100">
            <a:solidFill>
              <a:srgbClr val="FFF6E1"/>
            </a:solidFill>
            <a:prstDash val="solid"/>
            <a:headEnd type="none" len="sm" w="sm"/>
            <a:tailEnd type="triangle" len="med" w="lg"/>
          </a:ln>
        </p:spPr>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06155"/>
        </a:solidFill>
      </p:bgPr>
    </p:bg>
    <p:spTree>
      <p:nvGrpSpPr>
        <p:cNvPr id="1" name=""/>
        <p:cNvGrpSpPr/>
        <p:nvPr/>
      </p:nvGrpSpPr>
      <p:grpSpPr>
        <a:xfrm>
          <a:off x="0" y="0"/>
          <a:ext cx="0" cy="0"/>
          <a:chOff x="0" y="0"/>
          <a:chExt cx="0" cy="0"/>
        </a:xfrm>
      </p:grpSpPr>
      <p:sp>
        <p:nvSpPr>
          <p:cNvPr name="TextBox 2" id="2"/>
          <p:cNvSpPr txBox="true"/>
          <p:nvPr/>
        </p:nvSpPr>
        <p:spPr>
          <a:xfrm rot="0">
            <a:off x="1850306" y="1288652"/>
            <a:ext cx="8115300" cy="1116235"/>
          </a:xfrm>
          <a:prstGeom prst="rect">
            <a:avLst/>
          </a:prstGeom>
        </p:spPr>
        <p:txBody>
          <a:bodyPr anchor="t" rtlCol="false" tIns="0" lIns="0" bIns="0" rIns="0">
            <a:spAutoFit/>
          </a:bodyPr>
          <a:lstStyle/>
          <a:p>
            <a:pPr algn="ctr">
              <a:lnSpc>
                <a:spcPts val="6486"/>
              </a:lnSpc>
            </a:pPr>
            <a:r>
              <a:rPr lang="en-US" sz="7541">
                <a:solidFill>
                  <a:srgbClr val="F4FFDD">
                    <a:alpha val="49804"/>
                  </a:srgbClr>
                </a:solidFill>
                <a:latin typeface="Agrandir Wide"/>
                <a:ea typeface="Agrandir Wide"/>
                <a:cs typeface="Agrandir Wide"/>
                <a:sym typeface="Agrandir Wide"/>
              </a:rPr>
              <a:t>Confiabilidad</a:t>
            </a:r>
          </a:p>
        </p:txBody>
      </p:sp>
      <p:sp>
        <p:nvSpPr>
          <p:cNvPr name="TextBox 3" id="3"/>
          <p:cNvSpPr txBox="true"/>
          <p:nvPr/>
        </p:nvSpPr>
        <p:spPr>
          <a:xfrm rot="0">
            <a:off x="1700916" y="3487030"/>
            <a:ext cx="8414079" cy="1167642"/>
          </a:xfrm>
          <a:prstGeom prst="rect">
            <a:avLst/>
          </a:prstGeom>
        </p:spPr>
        <p:txBody>
          <a:bodyPr anchor="t" rtlCol="false" tIns="0" lIns="0" bIns="0" rIns="0">
            <a:spAutoFit/>
          </a:bodyPr>
          <a:lstStyle/>
          <a:p>
            <a:pPr algn="ctr">
              <a:lnSpc>
                <a:spcPts val="6751"/>
              </a:lnSpc>
            </a:pPr>
            <a:r>
              <a:rPr lang="en-US" sz="7850">
                <a:solidFill>
                  <a:srgbClr val="F4FFDD">
                    <a:alpha val="49804"/>
                  </a:srgbClr>
                </a:solidFill>
                <a:latin typeface="Agrandir Wide"/>
                <a:ea typeface="Agrandir Wide"/>
                <a:cs typeface="Agrandir Wide"/>
                <a:sym typeface="Agrandir Wide"/>
              </a:rPr>
              <a:t>Estrategica</a:t>
            </a:r>
          </a:p>
        </p:txBody>
      </p:sp>
      <p:sp>
        <p:nvSpPr>
          <p:cNvPr name="Freeform 4" id="4"/>
          <p:cNvSpPr/>
          <p:nvPr/>
        </p:nvSpPr>
        <p:spPr>
          <a:xfrm flipH="false" flipV="false" rot="215562">
            <a:off x="1109272" y="1342958"/>
            <a:ext cx="10120591" cy="2888969"/>
          </a:xfrm>
          <a:custGeom>
            <a:avLst/>
            <a:gdLst/>
            <a:ahLst/>
            <a:cxnLst/>
            <a:rect r="r" b="b" t="t" l="l"/>
            <a:pathLst>
              <a:path h="2888969" w="10120591">
                <a:moveTo>
                  <a:pt x="0" y="0"/>
                </a:moveTo>
                <a:lnTo>
                  <a:pt x="10120591" y="0"/>
                </a:lnTo>
                <a:lnTo>
                  <a:pt x="10120591" y="2888968"/>
                </a:lnTo>
                <a:lnTo>
                  <a:pt x="0" y="28889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956874" y="3517484"/>
            <a:ext cx="5302426" cy="5740816"/>
          </a:xfrm>
          <a:custGeom>
            <a:avLst/>
            <a:gdLst/>
            <a:ahLst/>
            <a:cxnLst/>
            <a:rect r="r" b="b" t="t" l="l"/>
            <a:pathLst>
              <a:path h="5740816" w="5302426">
                <a:moveTo>
                  <a:pt x="0" y="0"/>
                </a:moveTo>
                <a:lnTo>
                  <a:pt x="5302426" y="0"/>
                </a:lnTo>
                <a:lnTo>
                  <a:pt x="5302426" y="5740816"/>
                </a:lnTo>
                <a:lnTo>
                  <a:pt x="0" y="5740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198096" y="2096735"/>
            <a:ext cx="10442845" cy="1617395"/>
          </a:xfrm>
          <a:prstGeom prst="rect">
            <a:avLst/>
          </a:prstGeom>
        </p:spPr>
        <p:txBody>
          <a:bodyPr anchor="t" rtlCol="false" tIns="0" lIns="0" bIns="0" rIns="0">
            <a:spAutoFit/>
          </a:bodyPr>
          <a:lstStyle/>
          <a:p>
            <a:pPr algn="l" marL="0" indent="0" lvl="0">
              <a:lnSpc>
                <a:spcPts val="9999"/>
              </a:lnSpc>
              <a:spcBef>
                <a:spcPct val="0"/>
              </a:spcBef>
            </a:pPr>
            <a:r>
              <a:rPr lang="en-US" b="true" sz="9999">
                <a:solidFill>
                  <a:srgbClr val="F4FFDD"/>
                </a:solidFill>
                <a:latin typeface="Agrandir Wide Bold"/>
                <a:ea typeface="Agrandir Wide Bold"/>
                <a:cs typeface="Agrandir Wide Bold"/>
                <a:sym typeface="Agrandir Wide Bold"/>
              </a:rPr>
              <a:t> Hoja de Ruta</a:t>
            </a:r>
          </a:p>
        </p:txBody>
      </p:sp>
      <p:sp>
        <p:nvSpPr>
          <p:cNvPr name="TextBox 7" id="7"/>
          <p:cNvSpPr txBox="true"/>
          <p:nvPr/>
        </p:nvSpPr>
        <p:spPr>
          <a:xfrm rot="0">
            <a:off x="1198096" y="4836678"/>
            <a:ext cx="4003308" cy="632693"/>
          </a:xfrm>
          <a:prstGeom prst="rect">
            <a:avLst/>
          </a:prstGeom>
        </p:spPr>
        <p:txBody>
          <a:bodyPr anchor="t" rtlCol="false" tIns="0" lIns="0" bIns="0" rIns="0">
            <a:spAutoFit/>
          </a:bodyPr>
          <a:lstStyle/>
          <a:p>
            <a:pPr algn="ctr">
              <a:lnSpc>
                <a:spcPts val="3684"/>
              </a:lnSpc>
            </a:pPr>
            <a:r>
              <a:rPr lang="en-US" sz="4284">
                <a:solidFill>
                  <a:srgbClr val="F4FFDD"/>
                </a:solidFill>
                <a:latin typeface="Agrandir Wide"/>
                <a:ea typeface="Agrandir Wide"/>
                <a:cs typeface="Agrandir Wide"/>
                <a:sym typeface="Agrandir Wide"/>
              </a:rPr>
              <a:t>Fase 1</a:t>
            </a:r>
          </a:p>
        </p:txBody>
      </p:sp>
      <p:sp>
        <p:nvSpPr>
          <p:cNvPr name="TextBox 8" id="8"/>
          <p:cNvSpPr txBox="true"/>
          <p:nvPr/>
        </p:nvSpPr>
        <p:spPr>
          <a:xfrm rot="0">
            <a:off x="1198096" y="6593322"/>
            <a:ext cx="4003308" cy="632693"/>
          </a:xfrm>
          <a:prstGeom prst="rect">
            <a:avLst/>
          </a:prstGeom>
        </p:spPr>
        <p:txBody>
          <a:bodyPr anchor="t" rtlCol="false" tIns="0" lIns="0" bIns="0" rIns="0">
            <a:spAutoFit/>
          </a:bodyPr>
          <a:lstStyle/>
          <a:p>
            <a:pPr algn="ctr">
              <a:lnSpc>
                <a:spcPts val="3684"/>
              </a:lnSpc>
            </a:pPr>
            <a:r>
              <a:rPr lang="en-US" sz="4284">
                <a:solidFill>
                  <a:srgbClr val="F4FFDD"/>
                </a:solidFill>
                <a:latin typeface="Agrandir Wide"/>
                <a:ea typeface="Agrandir Wide"/>
                <a:cs typeface="Agrandir Wide"/>
                <a:sym typeface="Agrandir Wide"/>
              </a:rPr>
              <a:t>Fase 2</a:t>
            </a:r>
          </a:p>
        </p:txBody>
      </p:sp>
      <p:sp>
        <p:nvSpPr>
          <p:cNvPr name="TextBox 9" id="9"/>
          <p:cNvSpPr txBox="true"/>
          <p:nvPr/>
        </p:nvSpPr>
        <p:spPr>
          <a:xfrm rot="0">
            <a:off x="1198096" y="8349965"/>
            <a:ext cx="4003308" cy="632693"/>
          </a:xfrm>
          <a:prstGeom prst="rect">
            <a:avLst/>
          </a:prstGeom>
        </p:spPr>
        <p:txBody>
          <a:bodyPr anchor="t" rtlCol="false" tIns="0" lIns="0" bIns="0" rIns="0">
            <a:spAutoFit/>
          </a:bodyPr>
          <a:lstStyle/>
          <a:p>
            <a:pPr algn="ctr">
              <a:lnSpc>
                <a:spcPts val="3684"/>
              </a:lnSpc>
            </a:pPr>
            <a:r>
              <a:rPr lang="en-US" sz="4284">
                <a:solidFill>
                  <a:srgbClr val="F4FFDD"/>
                </a:solidFill>
                <a:latin typeface="Agrandir Wide"/>
                <a:ea typeface="Agrandir Wide"/>
                <a:cs typeface="Agrandir Wide"/>
                <a:sym typeface="Agrandir Wide"/>
              </a:rPr>
              <a:t>Fase 3</a:t>
            </a:r>
          </a:p>
        </p:txBody>
      </p:sp>
      <p:sp>
        <p:nvSpPr>
          <p:cNvPr name="AutoShape 10" id="10"/>
          <p:cNvSpPr/>
          <p:nvPr/>
        </p:nvSpPr>
        <p:spPr>
          <a:xfrm>
            <a:off x="5201404" y="5143500"/>
            <a:ext cx="6243800" cy="0"/>
          </a:xfrm>
          <a:prstGeom prst="line">
            <a:avLst/>
          </a:prstGeom>
          <a:ln cap="flat" w="38100">
            <a:solidFill>
              <a:srgbClr val="F4FFDD"/>
            </a:solidFill>
            <a:prstDash val="solid"/>
            <a:headEnd type="none" len="sm" w="sm"/>
            <a:tailEnd type="triangle" len="med" w="lg"/>
          </a:ln>
        </p:spPr>
      </p:sp>
      <p:sp>
        <p:nvSpPr>
          <p:cNvPr name="AutoShape 11" id="11"/>
          <p:cNvSpPr/>
          <p:nvPr/>
        </p:nvSpPr>
        <p:spPr>
          <a:xfrm>
            <a:off x="5201404" y="6881093"/>
            <a:ext cx="6243800" cy="0"/>
          </a:xfrm>
          <a:prstGeom prst="line">
            <a:avLst/>
          </a:prstGeom>
          <a:ln cap="flat" w="38100">
            <a:solidFill>
              <a:srgbClr val="F4FFDD"/>
            </a:solidFill>
            <a:prstDash val="solid"/>
            <a:headEnd type="none" len="sm" w="sm"/>
            <a:tailEnd type="triangle" len="med" w="lg"/>
          </a:ln>
        </p:spPr>
      </p:sp>
      <p:sp>
        <p:nvSpPr>
          <p:cNvPr name="AutoShape 12" id="12"/>
          <p:cNvSpPr/>
          <p:nvPr/>
        </p:nvSpPr>
        <p:spPr>
          <a:xfrm>
            <a:off x="5201404" y="8675837"/>
            <a:ext cx="6243800" cy="0"/>
          </a:xfrm>
          <a:prstGeom prst="line">
            <a:avLst/>
          </a:prstGeom>
          <a:ln cap="flat" w="38100">
            <a:solidFill>
              <a:srgbClr val="F4FFDD"/>
            </a:solidFill>
            <a:prstDash val="solid"/>
            <a:headEnd type="none" len="sm" w="sm"/>
            <a:tailEnd type="triangle" len="med" w="lg"/>
          </a:ln>
        </p:spPr>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06155"/>
        </a:solidFill>
      </p:bgPr>
    </p:bg>
    <p:spTree>
      <p:nvGrpSpPr>
        <p:cNvPr id="1" name=""/>
        <p:cNvGrpSpPr/>
        <p:nvPr/>
      </p:nvGrpSpPr>
      <p:grpSpPr>
        <a:xfrm>
          <a:off x="0" y="0"/>
          <a:ext cx="0" cy="0"/>
          <a:chOff x="0" y="0"/>
          <a:chExt cx="0" cy="0"/>
        </a:xfrm>
      </p:grpSpPr>
      <p:sp>
        <p:nvSpPr>
          <p:cNvPr name="Freeform 2" id="2"/>
          <p:cNvSpPr/>
          <p:nvPr/>
        </p:nvSpPr>
        <p:spPr>
          <a:xfrm flipH="false" flipV="false" rot="0">
            <a:off x="14545799" y="0"/>
            <a:ext cx="3742201" cy="10287000"/>
          </a:xfrm>
          <a:custGeom>
            <a:avLst/>
            <a:gdLst/>
            <a:ahLst/>
            <a:cxnLst/>
            <a:rect r="r" b="b" t="t" l="l"/>
            <a:pathLst>
              <a:path h="10287000" w="3742201">
                <a:moveTo>
                  <a:pt x="0" y="0"/>
                </a:moveTo>
                <a:lnTo>
                  <a:pt x="3742201" y="0"/>
                </a:lnTo>
                <a:lnTo>
                  <a:pt x="3742201"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74891" t="0" r="0" b="0"/>
            </a:stretch>
          </a:blipFill>
        </p:spPr>
      </p:sp>
      <p:sp>
        <p:nvSpPr>
          <p:cNvPr name="TextBox 3" id="3"/>
          <p:cNvSpPr txBox="true"/>
          <p:nvPr/>
        </p:nvSpPr>
        <p:spPr>
          <a:xfrm rot="0">
            <a:off x="1028700" y="1117112"/>
            <a:ext cx="13161921" cy="8141188"/>
          </a:xfrm>
          <a:prstGeom prst="rect">
            <a:avLst/>
          </a:prstGeom>
        </p:spPr>
        <p:txBody>
          <a:bodyPr anchor="t" rtlCol="false" tIns="0" lIns="0" bIns="0" rIns="0">
            <a:spAutoFit/>
          </a:bodyPr>
          <a:lstStyle/>
          <a:p>
            <a:pPr algn="l">
              <a:lnSpc>
                <a:spcPts val="12125"/>
              </a:lnSpc>
            </a:pPr>
            <a:r>
              <a:rPr lang="en-US" sz="12899" b="true">
                <a:solidFill>
                  <a:srgbClr val="F4FFDD"/>
                </a:solidFill>
                <a:latin typeface="Agrandir Wide Bold"/>
                <a:ea typeface="Agrandir Wide Bold"/>
                <a:cs typeface="Agrandir Wide Bold"/>
                <a:sym typeface="Agrandir Wide Bold"/>
              </a:rPr>
              <a:t>EL SIGUIENTE PASO: INICIAR LA TRANSFORMACIÓN</a:t>
            </a:r>
          </a:p>
        </p:txBody>
      </p:sp>
      <p:sp>
        <p:nvSpPr>
          <p:cNvPr name="Freeform 4" id="4"/>
          <p:cNvSpPr/>
          <p:nvPr/>
        </p:nvSpPr>
        <p:spPr>
          <a:xfrm flipH="false" flipV="false" rot="0">
            <a:off x="7621612" y="7453446"/>
            <a:ext cx="1522388" cy="1526203"/>
          </a:xfrm>
          <a:custGeom>
            <a:avLst/>
            <a:gdLst/>
            <a:ahLst/>
            <a:cxnLst/>
            <a:rect r="r" b="b" t="t" l="l"/>
            <a:pathLst>
              <a:path h="1526203" w="1522388">
                <a:moveTo>
                  <a:pt x="0" y="0"/>
                </a:moveTo>
                <a:lnTo>
                  <a:pt x="1522388" y="0"/>
                </a:lnTo>
                <a:lnTo>
                  <a:pt x="1522388" y="1526203"/>
                </a:lnTo>
                <a:lnTo>
                  <a:pt x="0" y="1526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06155"/>
        </a:solidFill>
      </p:bgPr>
    </p:bg>
    <p:spTree>
      <p:nvGrpSpPr>
        <p:cNvPr id="1" name=""/>
        <p:cNvGrpSpPr/>
        <p:nvPr/>
      </p:nvGrpSpPr>
      <p:grpSpPr>
        <a:xfrm>
          <a:off x="0" y="0"/>
          <a:ext cx="0" cy="0"/>
          <a:chOff x="0" y="0"/>
          <a:chExt cx="0" cy="0"/>
        </a:xfrm>
      </p:grpSpPr>
      <p:sp>
        <p:nvSpPr>
          <p:cNvPr name="TextBox 2" id="2"/>
          <p:cNvSpPr txBox="true"/>
          <p:nvPr/>
        </p:nvSpPr>
        <p:spPr>
          <a:xfrm rot="0">
            <a:off x="5310907" y="2122343"/>
            <a:ext cx="6535418" cy="4867275"/>
          </a:xfrm>
          <a:prstGeom prst="rect">
            <a:avLst/>
          </a:prstGeom>
        </p:spPr>
        <p:txBody>
          <a:bodyPr anchor="t" rtlCol="false" tIns="0" lIns="0" bIns="0" rIns="0">
            <a:spAutoFit/>
          </a:bodyPr>
          <a:lstStyle/>
          <a:p>
            <a:pPr algn="r" marL="0" indent="0" lvl="0">
              <a:lnSpc>
                <a:spcPts val="30000"/>
              </a:lnSpc>
              <a:spcBef>
                <a:spcPct val="0"/>
              </a:spcBef>
            </a:pPr>
            <a:r>
              <a:rPr lang="en-US" b="true" sz="30000">
                <a:solidFill>
                  <a:srgbClr val="F4FFDD"/>
                </a:solidFill>
                <a:latin typeface="Agrandir Wide Bold"/>
                <a:ea typeface="Agrandir Wide Bold"/>
                <a:cs typeface="Agrandir Wide Bold"/>
                <a:sym typeface="Agrandir Wide Bold"/>
              </a:rPr>
              <a:t>70</a:t>
            </a:r>
          </a:p>
        </p:txBody>
      </p:sp>
      <p:sp>
        <p:nvSpPr>
          <p:cNvPr name="Freeform 3" id="3"/>
          <p:cNvSpPr/>
          <p:nvPr/>
        </p:nvSpPr>
        <p:spPr>
          <a:xfrm flipH="false" flipV="false" rot="0">
            <a:off x="1362010" y="2898502"/>
            <a:ext cx="565975" cy="567393"/>
          </a:xfrm>
          <a:custGeom>
            <a:avLst/>
            <a:gdLst/>
            <a:ahLst/>
            <a:cxnLst/>
            <a:rect r="r" b="b" t="t" l="l"/>
            <a:pathLst>
              <a:path h="567393" w="565975">
                <a:moveTo>
                  <a:pt x="0" y="0"/>
                </a:moveTo>
                <a:lnTo>
                  <a:pt x="565975" y="0"/>
                </a:lnTo>
                <a:lnTo>
                  <a:pt x="565975" y="567393"/>
                </a:lnTo>
                <a:lnTo>
                  <a:pt x="0" y="567393"/>
                </a:lnTo>
                <a:lnTo>
                  <a:pt x="0" y="0"/>
                </a:lnTo>
                <a:close/>
              </a:path>
            </a:pathLst>
          </a:custGeom>
          <a:blipFill>
            <a:blip r:embed="rId2">
              <a:alphaModFix amt="8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2010" y="4382415"/>
            <a:ext cx="565975" cy="567393"/>
          </a:xfrm>
          <a:custGeom>
            <a:avLst/>
            <a:gdLst/>
            <a:ahLst/>
            <a:cxnLst/>
            <a:rect r="r" b="b" t="t" l="l"/>
            <a:pathLst>
              <a:path h="567393" w="565975">
                <a:moveTo>
                  <a:pt x="0" y="0"/>
                </a:moveTo>
                <a:lnTo>
                  <a:pt x="565975" y="0"/>
                </a:lnTo>
                <a:lnTo>
                  <a:pt x="565975" y="567394"/>
                </a:lnTo>
                <a:lnTo>
                  <a:pt x="0" y="567394"/>
                </a:lnTo>
                <a:lnTo>
                  <a:pt x="0" y="0"/>
                </a:lnTo>
                <a:close/>
              </a:path>
            </a:pathLst>
          </a:custGeom>
          <a:blipFill>
            <a:blip r:embed="rId2">
              <a:alphaModFix amt="84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693325" y="4189397"/>
            <a:ext cx="565975" cy="567393"/>
          </a:xfrm>
          <a:custGeom>
            <a:avLst/>
            <a:gdLst/>
            <a:ahLst/>
            <a:cxnLst/>
            <a:rect r="r" b="b" t="t" l="l"/>
            <a:pathLst>
              <a:path h="567393" w="565975">
                <a:moveTo>
                  <a:pt x="0" y="0"/>
                </a:moveTo>
                <a:lnTo>
                  <a:pt x="565975" y="0"/>
                </a:lnTo>
                <a:lnTo>
                  <a:pt x="565975" y="567393"/>
                </a:lnTo>
                <a:lnTo>
                  <a:pt x="0" y="567393"/>
                </a:lnTo>
                <a:lnTo>
                  <a:pt x="0" y="0"/>
                </a:lnTo>
                <a:close/>
              </a:path>
            </a:pathLst>
          </a:custGeom>
          <a:blipFill>
            <a:blip r:embed="rId2">
              <a:alphaModFix amt="84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693325" y="2898502"/>
            <a:ext cx="565975" cy="567393"/>
          </a:xfrm>
          <a:custGeom>
            <a:avLst/>
            <a:gdLst/>
            <a:ahLst/>
            <a:cxnLst/>
            <a:rect r="r" b="b" t="t" l="l"/>
            <a:pathLst>
              <a:path h="567393" w="565975">
                <a:moveTo>
                  <a:pt x="0" y="0"/>
                </a:moveTo>
                <a:lnTo>
                  <a:pt x="565975" y="0"/>
                </a:lnTo>
                <a:lnTo>
                  <a:pt x="565975" y="567393"/>
                </a:lnTo>
                <a:lnTo>
                  <a:pt x="0" y="567393"/>
                </a:lnTo>
                <a:lnTo>
                  <a:pt x="0" y="0"/>
                </a:lnTo>
                <a:close/>
              </a:path>
            </a:pathLst>
          </a:custGeom>
          <a:blipFill>
            <a:blip r:embed="rId2">
              <a:alphaModFix amt="84000"/>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1200976" y="4415349"/>
            <a:ext cx="1776117" cy="1616074"/>
          </a:xfrm>
          <a:prstGeom prst="rect">
            <a:avLst/>
          </a:prstGeom>
        </p:spPr>
        <p:txBody>
          <a:bodyPr anchor="t" rtlCol="false" tIns="0" lIns="0" bIns="0" rIns="0">
            <a:spAutoFit/>
          </a:bodyPr>
          <a:lstStyle/>
          <a:p>
            <a:pPr algn="r" marL="0" indent="0" lvl="0">
              <a:lnSpc>
                <a:spcPts val="9999"/>
              </a:lnSpc>
              <a:spcBef>
                <a:spcPct val="0"/>
              </a:spcBef>
            </a:pPr>
            <a:r>
              <a:rPr lang="en-US" b="true" sz="9999">
                <a:solidFill>
                  <a:srgbClr val="F4FFDD"/>
                </a:solidFill>
                <a:latin typeface="Agrandir Wide Bold"/>
                <a:ea typeface="Agrandir Wide Bold"/>
                <a:cs typeface="Agrandir Wide Bold"/>
                <a:sym typeface="Agrandir Wide Bold"/>
              </a:rPr>
              <a:t>%</a:t>
            </a:r>
          </a:p>
        </p:txBody>
      </p:sp>
      <p:sp>
        <p:nvSpPr>
          <p:cNvPr name="TextBox 8" id="8"/>
          <p:cNvSpPr txBox="true"/>
          <p:nvPr/>
        </p:nvSpPr>
        <p:spPr>
          <a:xfrm rot="0">
            <a:off x="3088547" y="5932600"/>
            <a:ext cx="12110906" cy="1549400"/>
          </a:xfrm>
          <a:prstGeom prst="rect">
            <a:avLst/>
          </a:prstGeom>
        </p:spPr>
        <p:txBody>
          <a:bodyPr anchor="t" rtlCol="false" tIns="0" lIns="0" bIns="0" rIns="0">
            <a:spAutoFit/>
          </a:bodyPr>
          <a:lstStyle/>
          <a:p>
            <a:pPr algn="ctr">
              <a:lnSpc>
                <a:spcPts val="5500"/>
              </a:lnSpc>
            </a:pPr>
            <a:r>
              <a:rPr lang="en-US" b="true" sz="5000">
                <a:solidFill>
                  <a:srgbClr val="F4FFDD"/>
                </a:solidFill>
                <a:latin typeface="Agrandir Wide Bold"/>
                <a:ea typeface="Agrandir Wide Bold"/>
                <a:cs typeface="Agrandir Wide Bold"/>
                <a:sym typeface="Agrandir Wide Bold"/>
              </a:rPr>
              <a:t>DE LOS ESTUDIANTES RURALES NO INGRESO A LA UNIVERSIDAD</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06155"/>
        </a:solidFill>
      </p:bgPr>
    </p:bg>
    <p:spTree>
      <p:nvGrpSpPr>
        <p:cNvPr id="1" name=""/>
        <p:cNvGrpSpPr/>
        <p:nvPr/>
      </p:nvGrpSpPr>
      <p:grpSpPr>
        <a:xfrm>
          <a:off x="0" y="0"/>
          <a:ext cx="0" cy="0"/>
          <a:chOff x="0" y="0"/>
          <a:chExt cx="0" cy="0"/>
        </a:xfrm>
      </p:grpSpPr>
      <p:sp>
        <p:nvSpPr>
          <p:cNvPr name="Freeform 2" id="2"/>
          <p:cNvSpPr/>
          <p:nvPr/>
        </p:nvSpPr>
        <p:spPr>
          <a:xfrm flipH="false" flipV="false" rot="215562">
            <a:off x="6726553" y="1131205"/>
            <a:ext cx="4834894" cy="1380143"/>
          </a:xfrm>
          <a:custGeom>
            <a:avLst/>
            <a:gdLst/>
            <a:ahLst/>
            <a:cxnLst/>
            <a:rect r="r" b="b" t="t" l="l"/>
            <a:pathLst>
              <a:path h="1380143" w="4834894">
                <a:moveTo>
                  <a:pt x="0" y="0"/>
                </a:moveTo>
                <a:lnTo>
                  <a:pt x="4834894" y="0"/>
                </a:lnTo>
                <a:lnTo>
                  <a:pt x="4834894" y="1380142"/>
                </a:lnTo>
                <a:lnTo>
                  <a:pt x="0" y="1380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1096960"/>
            <a:ext cx="18243924" cy="12184380"/>
          </a:xfrm>
          <a:custGeom>
            <a:avLst/>
            <a:gdLst/>
            <a:ahLst/>
            <a:cxnLst/>
            <a:rect r="r" b="b" t="t" l="l"/>
            <a:pathLst>
              <a:path h="12184380" w="18243924">
                <a:moveTo>
                  <a:pt x="0" y="0"/>
                </a:moveTo>
                <a:lnTo>
                  <a:pt x="18243924" y="0"/>
                </a:lnTo>
                <a:lnTo>
                  <a:pt x="18243924" y="12184380"/>
                </a:lnTo>
                <a:lnTo>
                  <a:pt x="0" y="12184380"/>
                </a:lnTo>
                <a:lnTo>
                  <a:pt x="0" y="0"/>
                </a:lnTo>
                <a:close/>
              </a:path>
            </a:pathLst>
          </a:custGeom>
          <a:blipFill>
            <a:blip r:embed="rId4">
              <a:alphaModFix amt="26000"/>
            </a:blip>
            <a:stretch>
              <a:fillRect l="-241" t="0" r="0" b="0"/>
            </a:stretch>
          </a:blipFill>
        </p:spPr>
      </p:sp>
      <p:sp>
        <p:nvSpPr>
          <p:cNvPr name="TextBox 4" id="4"/>
          <p:cNvSpPr txBox="true"/>
          <p:nvPr/>
        </p:nvSpPr>
        <p:spPr>
          <a:xfrm rot="0">
            <a:off x="6783312" y="1600179"/>
            <a:ext cx="4633225" cy="632693"/>
          </a:xfrm>
          <a:prstGeom prst="rect">
            <a:avLst/>
          </a:prstGeom>
        </p:spPr>
        <p:txBody>
          <a:bodyPr anchor="t" rtlCol="false" tIns="0" lIns="0" bIns="0" rIns="0">
            <a:spAutoFit/>
          </a:bodyPr>
          <a:lstStyle/>
          <a:p>
            <a:pPr algn="ctr">
              <a:lnSpc>
                <a:spcPts val="3684"/>
              </a:lnSpc>
            </a:pPr>
            <a:r>
              <a:rPr lang="en-US" sz="4284">
                <a:solidFill>
                  <a:srgbClr val="F4FFDD"/>
                </a:solidFill>
                <a:latin typeface="Agrandir Wide"/>
                <a:ea typeface="Agrandir Wide"/>
                <a:cs typeface="Agrandir Wide"/>
                <a:sym typeface="Agrandir Wide"/>
              </a:rPr>
              <a:t>QUE HACEMOS</a:t>
            </a:r>
          </a:p>
        </p:txBody>
      </p:sp>
      <p:sp>
        <p:nvSpPr>
          <p:cNvPr name="TextBox 5" id="5"/>
          <p:cNvSpPr txBox="true"/>
          <p:nvPr/>
        </p:nvSpPr>
        <p:spPr>
          <a:xfrm rot="0">
            <a:off x="3293261" y="8629271"/>
            <a:ext cx="11701477" cy="629029"/>
          </a:xfrm>
          <a:prstGeom prst="rect">
            <a:avLst/>
          </a:prstGeom>
        </p:spPr>
        <p:txBody>
          <a:bodyPr anchor="t" rtlCol="false" tIns="0" lIns="0" bIns="0" rIns="0">
            <a:spAutoFit/>
          </a:bodyPr>
          <a:lstStyle/>
          <a:p>
            <a:pPr algn="ctr">
              <a:lnSpc>
                <a:spcPts val="3611"/>
              </a:lnSpc>
            </a:pPr>
            <a:r>
              <a:rPr lang="en-US" sz="4199">
                <a:solidFill>
                  <a:srgbClr val="50847A"/>
                </a:solidFill>
                <a:latin typeface="Agrandir Wide"/>
                <a:ea typeface="Agrandir Wide"/>
                <a:cs typeface="Agrandir Wide"/>
                <a:sym typeface="Agrandir Wide"/>
              </a:rPr>
              <a:t>AUDIRU</a:t>
            </a:r>
          </a:p>
        </p:txBody>
      </p:sp>
      <p:sp>
        <p:nvSpPr>
          <p:cNvPr name="TextBox 6" id="6"/>
          <p:cNvSpPr txBox="true"/>
          <p:nvPr/>
        </p:nvSpPr>
        <p:spPr>
          <a:xfrm rot="0">
            <a:off x="1028700" y="3570194"/>
            <a:ext cx="16230600" cy="3969385"/>
          </a:xfrm>
          <a:prstGeom prst="rect">
            <a:avLst/>
          </a:prstGeom>
        </p:spPr>
        <p:txBody>
          <a:bodyPr anchor="t" rtlCol="false" tIns="0" lIns="0" bIns="0" rIns="0">
            <a:spAutoFit/>
          </a:bodyPr>
          <a:lstStyle/>
          <a:p>
            <a:pPr algn="ctr">
              <a:lnSpc>
                <a:spcPts val="9679"/>
              </a:lnSpc>
            </a:pPr>
            <a:r>
              <a:rPr lang="en-US" b="true" sz="8799">
                <a:solidFill>
                  <a:srgbClr val="F4FFDD"/>
                </a:solidFill>
                <a:latin typeface="Agrandir Wide Bold"/>
                <a:ea typeface="Agrandir Wide Bold"/>
                <a:cs typeface="Agrandir Wide Bold"/>
                <a:sym typeface="Agrandir Wide Bold"/>
              </a:rPr>
              <a:t>EMPUJAMOS UNA GENERACION HACIA EL MAÑANA</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06155"/>
        </a:solidFill>
      </p:bgPr>
    </p:bg>
    <p:spTree>
      <p:nvGrpSpPr>
        <p:cNvPr id="1" name=""/>
        <p:cNvGrpSpPr/>
        <p:nvPr/>
      </p:nvGrpSpPr>
      <p:grpSpPr>
        <a:xfrm>
          <a:off x="0" y="0"/>
          <a:ext cx="0" cy="0"/>
          <a:chOff x="0" y="0"/>
          <a:chExt cx="0" cy="0"/>
        </a:xfrm>
      </p:grpSpPr>
      <p:sp>
        <p:nvSpPr>
          <p:cNvPr name="Freeform 2" id="2"/>
          <p:cNvSpPr/>
          <p:nvPr/>
        </p:nvSpPr>
        <p:spPr>
          <a:xfrm flipH="true" flipV="false" rot="-172112">
            <a:off x="752822" y="1994273"/>
            <a:ext cx="5576650" cy="730034"/>
          </a:xfrm>
          <a:custGeom>
            <a:avLst/>
            <a:gdLst/>
            <a:ahLst/>
            <a:cxnLst/>
            <a:rect r="r" b="b" t="t" l="l"/>
            <a:pathLst>
              <a:path h="730034" w="5576650">
                <a:moveTo>
                  <a:pt x="5576650" y="0"/>
                </a:moveTo>
                <a:lnTo>
                  <a:pt x="0" y="0"/>
                </a:lnTo>
                <a:lnTo>
                  <a:pt x="0" y="730034"/>
                </a:lnTo>
                <a:lnTo>
                  <a:pt x="5576650" y="730034"/>
                </a:lnTo>
                <a:lnTo>
                  <a:pt x="557665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34016">
            <a:off x="7680660" y="2719178"/>
            <a:ext cx="3504000" cy="1000233"/>
          </a:xfrm>
          <a:custGeom>
            <a:avLst/>
            <a:gdLst/>
            <a:ahLst/>
            <a:cxnLst/>
            <a:rect r="r" b="b" t="t" l="l"/>
            <a:pathLst>
              <a:path h="1000233" w="3504000">
                <a:moveTo>
                  <a:pt x="0" y="0"/>
                </a:moveTo>
                <a:lnTo>
                  <a:pt x="3504000" y="0"/>
                </a:lnTo>
                <a:lnTo>
                  <a:pt x="3504000" y="1000233"/>
                </a:lnTo>
                <a:lnTo>
                  <a:pt x="0" y="10002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75758" y="1109111"/>
            <a:ext cx="7968242" cy="8374578"/>
            <a:chOff x="0" y="0"/>
            <a:chExt cx="10624322" cy="11166104"/>
          </a:xfrm>
        </p:grpSpPr>
        <p:grpSp>
          <p:nvGrpSpPr>
            <p:cNvPr name="Group 5" id="5"/>
            <p:cNvGrpSpPr>
              <a:grpSpLocks noChangeAspect="true"/>
            </p:cNvGrpSpPr>
            <p:nvPr/>
          </p:nvGrpSpPr>
          <p:grpSpPr>
            <a:xfrm rot="0">
              <a:off x="0" y="0"/>
              <a:ext cx="10624322" cy="11166104"/>
              <a:chOff x="0" y="0"/>
              <a:chExt cx="6002020" cy="6308090"/>
            </a:xfrm>
          </p:grpSpPr>
          <p:sp>
            <p:nvSpPr>
              <p:cNvPr name="Freeform 6" id="6"/>
              <p:cNvSpPr/>
              <p:nvPr/>
            </p:nvSpPr>
            <p:spPr>
              <a:xfrm flipH="false" flipV="false" rot="0">
                <a:off x="0" y="0"/>
                <a:ext cx="6002020" cy="6308090"/>
              </a:xfrm>
              <a:custGeom>
                <a:avLst/>
                <a:gdLst/>
                <a:ahLst/>
                <a:cxnLst/>
                <a:rect r="r" b="b" t="t" l="l"/>
                <a:pathLst>
                  <a:path h="6308090" w="6002020">
                    <a:moveTo>
                      <a:pt x="0" y="0"/>
                    </a:moveTo>
                    <a:lnTo>
                      <a:pt x="5396230" y="828040"/>
                    </a:lnTo>
                    <a:lnTo>
                      <a:pt x="5891530" y="2096770"/>
                    </a:lnTo>
                    <a:lnTo>
                      <a:pt x="6002020" y="4909820"/>
                    </a:lnTo>
                    <a:lnTo>
                      <a:pt x="6002020" y="6308090"/>
                    </a:lnTo>
                    <a:lnTo>
                      <a:pt x="3097530" y="5829300"/>
                    </a:lnTo>
                    <a:lnTo>
                      <a:pt x="0" y="6308090"/>
                    </a:lnTo>
                    <a:close/>
                  </a:path>
                </a:pathLst>
              </a:custGeom>
              <a:solidFill>
                <a:srgbClr val="F4FFDD"/>
              </a:solidFill>
              <a:ln w="12700">
                <a:solidFill>
                  <a:srgbClr val="000000"/>
                </a:solidFill>
              </a:ln>
            </p:spPr>
          </p:sp>
        </p:grpSp>
        <p:grpSp>
          <p:nvGrpSpPr>
            <p:cNvPr name="Group 7" id="7"/>
            <p:cNvGrpSpPr>
              <a:grpSpLocks noChangeAspect="true"/>
            </p:cNvGrpSpPr>
            <p:nvPr/>
          </p:nvGrpSpPr>
          <p:grpSpPr>
            <a:xfrm rot="0">
              <a:off x="67623" y="71071"/>
              <a:ext cx="10489077" cy="11023962"/>
              <a:chOff x="0" y="0"/>
              <a:chExt cx="6002020" cy="6308090"/>
            </a:xfrm>
          </p:grpSpPr>
          <p:sp>
            <p:nvSpPr>
              <p:cNvPr name="Freeform 8" id="8"/>
              <p:cNvSpPr/>
              <p:nvPr/>
            </p:nvSpPr>
            <p:spPr>
              <a:xfrm flipH="false" flipV="false" rot="0">
                <a:off x="0" y="0"/>
                <a:ext cx="6002020" cy="6308090"/>
              </a:xfrm>
              <a:custGeom>
                <a:avLst/>
                <a:gdLst/>
                <a:ahLst/>
                <a:cxnLst/>
                <a:rect r="r" b="b" t="t" l="l"/>
                <a:pathLst>
                  <a:path h="6308090" w="6002020">
                    <a:moveTo>
                      <a:pt x="0" y="0"/>
                    </a:moveTo>
                    <a:lnTo>
                      <a:pt x="5396230" y="828040"/>
                    </a:lnTo>
                    <a:lnTo>
                      <a:pt x="5891530" y="2096770"/>
                    </a:lnTo>
                    <a:lnTo>
                      <a:pt x="6002020" y="4909820"/>
                    </a:lnTo>
                    <a:lnTo>
                      <a:pt x="6002020" y="6308090"/>
                    </a:lnTo>
                    <a:lnTo>
                      <a:pt x="3097530" y="5829300"/>
                    </a:lnTo>
                    <a:lnTo>
                      <a:pt x="0" y="6308090"/>
                    </a:lnTo>
                    <a:close/>
                  </a:path>
                </a:pathLst>
              </a:custGeom>
              <a:blipFill>
                <a:blip r:embed="rId6"/>
                <a:stretch>
                  <a:fillRect l="-43421" t="0" r="-43421" b="0"/>
                </a:stretch>
              </a:blipFill>
            </p:spPr>
          </p:sp>
        </p:grpSp>
      </p:grpSp>
      <p:sp>
        <p:nvSpPr>
          <p:cNvPr name="Freeform 9" id="9"/>
          <p:cNvSpPr/>
          <p:nvPr/>
        </p:nvSpPr>
        <p:spPr>
          <a:xfrm flipH="false" flipV="false" rot="0">
            <a:off x="9882111" y="5296400"/>
            <a:ext cx="2970033" cy="1700344"/>
          </a:xfrm>
          <a:custGeom>
            <a:avLst/>
            <a:gdLst/>
            <a:ahLst/>
            <a:cxnLst/>
            <a:rect r="r" b="b" t="t" l="l"/>
            <a:pathLst>
              <a:path h="1700344" w="2970033">
                <a:moveTo>
                  <a:pt x="0" y="0"/>
                </a:moveTo>
                <a:lnTo>
                  <a:pt x="2970033" y="0"/>
                </a:lnTo>
                <a:lnTo>
                  <a:pt x="2970033" y="1700344"/>
                </a:lnTo>
                <a:lnTo>
                  <a:pt x="0" y="1700344"/>
                </a:lnTo>
                <a:lnTo>
                  <a:pt x="0" y="0"/>
                </a:lnTo>
                <a:close/>
              </a:path>
            </a:pathLst>
          </a:custGeom>
          <a:blipFill>
            <a:blip r:embed="rId7"/>
            <a:stretch>
              <a:fillRect l="0" t="0" r="0" b="0"/>
            </a:stretch>
          </a:blipFill>
        </p:spPr>
      </p:sp>
      <p:sp>
        <p:nvSpPr>
          <p:cNvPr name="Freeform 10" id="10"/>
          <p:cNvSpPr/>
          <p:nvPr/>
        </p:nvSpPr>
        <p:spPr>
          <a:xfrm flipH="false" flipV="false" rot="0">
            <a:off x="14353335" y="5296400"/>
            <a:ext cx="2737819" cy="1916473"/>
          </a:xfrm>
          <a:custGeom>
            <a:avLst/>
            <a:gdLst/>
            <a:ahLst/>
            <a:cxnLst/>
            <a:rect r="r" b="b" t="t" l="l"/>
            <a:pathLst>
              <a:path h="1916473" w="2737819">
                <a:moveTo>
                  <a:pt x="0" y="0"/>
                </a:moveTo>
                <a:lnTo>
                  <a:pt x="2737818" y="0"/>
                </a:lnTo>
                <a:lnTo>
                  <a:pt x="2737818" y="1916473"/>
                </a:lnTo>
                <a:lnTo>
                  <a:pt x="0" y="1916473"/>
                </a:lnTo>
                <a:lnTo>
                  <a:pt x="0" y="0"/>
                </a:lnTo>
                <a:close/>
              </a:path>
            </a:pathLst>
          </a:custGeom>
          <a:blipFill>
            <a:blip r:embed="rId8"/>
            <a:stretch>
              <a:fillRect l="0" t="0" r="0" b="0"/>
            </a:stretch>
          </a:blipFill>
        </p:spPr>
      </p:sp>
      <p:sp>
        <p:nvSpPr>
          <p:cNvPr name="Freeform 11" id="11"/>
          <p:cNvSpPr/>
          <p:nvPr/>
        </p:nvSpPr>
        <p:spPr>
          <a:xfrm flipH="false" flipV="false" rot="0">
            <a:off x="13166859" y="5698401"/>
            <a:ext cx="944086" cy="908683"/>
          </a:xfrm>
          <a:custGeom>
            <a:avLst/>
            <a:gdLst/>
            <a:ahLst/>
            <a:cxnLst/>
            <a:rect r="r" b="b" t="t" l="l"/>
            <a:pathLst>
              <a:path h="908683" w="944086">
                <a:moveTo>
                  <a:pt x="0" y="0"/>
                </a:moveTo>
                <a:lnTo>
                  <a:pt x="944087" y="0"/>
                </a:lnTo>
                <a:lnTo>
                  <a:pt x="944087" y="908683"/>
                </a:lnTo>
                <a:lnTo>
                  <a:pt x="0" y="9086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8120989" y="-85725"/>
            <a:ext cx="10167011" cy="4080508"/>
          </a:xfrm>
          <a:prstGeom prst="rect">
            <a:avLst/>
          </a:prstGeom>
        </p:spPr>
        <p:txBody>
          <a:bodyPr anchor="t" rtlCol="false" tIns="0" lIns="0" bIns="0" rIns="0">
            <a:spAutoFit/>
          </a:bodyPr>
          <a:lstStyle/>
          <a:p>
            <a:pPr algn="l">
              <a:lnSpc>
                <a:spcPts val="9899"/>
              </a:lnSpc>
            </a:pPr>
          </a:p>
          <a:p>
            <a:pPr algn="l" marL="0" indent="0" lvl="0">
              <a:lnSpc>
                <a:spcPts val="9899"/>
              </a:lnSpc>
              <a:spcBef>
                <a:spcPct val="0"/>
              </a:spcBef>
            </a:pPr>
            <a:r>
              <a:rPr lang="en-US" b="true" sz="9899">
                <a:solidFill>
                  <a:srgbClr val="F4FFDD"/>
                </a:solidFill>
                <a:latin typeface="Agrandir Wide Bold"/>
                <a:ea typeface="Agrandir Wide Bold"/>
                <a:cs typeface="Agrandir Wide Bold"/>
                <a:sym typeface="Agrandir Wide Bold"/>
              </a:rPr>
              <a:t>Nuestra aula digital rural</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06155"/>
        </a:solidFill>
      </p:bgPr>
    </p:bg>
    <p:spTree>
      <p:nvGrpSpPr>
        <p:cNvPr id="1" name=""/>
        <p:cNvGrpSpPr/>
        <p:nvPr/>
      </p:nvGrpSpPr>
      <p:grpSpPr>
        <a:xfrm>
          <a:off x="0" y="0"/>
          <a:ext cx="0" cy="0"/>
          <a:chOff x="0" y="0"/>
          <a:chExt cx="0" cy="0"/>
        </a:xfrm>
      </p:grpSpPr>
      <p:sp>
        <p:nvSpPr>
          <p:cNvPr name="Freeform 2" id="2"/>
          <p:cNvSpPr/>
          <p:nvPr/>
        </p:nvSpPr>
        <p:spPr>
          <a:xfrm flipH="false" flipV="false" rot="510932">
            <a:off x="7304575" y="387634"/>
            <a:ext cx="5287068" cy="692125"/>
          </a:xfrm>
          <a:custGeom>
            <a:avLst/>
            <a:gdLst/>
            <a:ahLst/>
            <a:cxnLst/>
            <a:rect r="r" b="b" t="t" l="l"/>
            <a:pathLst>
              <a:path h="692125" w="5287068">
                <a:moveTo>
                  <a:pt x="0" y="0"/>
                </a:moveTo>
                <a:lnTo>
                  <a:pt x="5287068" y="0"/>
                </a:lnTo>
                <a:lnTo>
                  <a:pt x="5287068" y="692125"/>
                </a:lnTo>
                <a:lnTo>
                  <a:pt x="0" y="692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24815" y="460093"/>
            <a:ext cx="8943481" cy="8943481"/>
            <a:chOff x="0" y="0"/>
            <a:chExt cx="6348730" cy="6348730"/>
          </a:xfrm>
        </p:grpSpPr>
        <p:sp>
          <p:nvSpPr>
            <p:cNvPr name="Freeform 4" id="4"/>
            <p:cNvSpPr/>
            <p:nvPr/>
          </p:nvSpPr>
          <p:spPr>
            <a:xfrm flipH="false" flipV="false" rot="0">
              <a:off x="66040" y="67310"/>
              <a:ext cx="6207760" cy="6206490"/>
            </a:xfrm>
            <a:custGeom>
              <a:avLst/>
              <a:gdLst/>
              <a:ahLst/>
              <a:cxnLst/>
              <a:rect r="r" b="b" t="t" l="l"/>
              <a:pathLst>
                <a:path h="6206490" w="6207760">
                  <a:moveTo>
                    <a:pt x="6207760" y="1667510"/>
                  </a:moveTo>
                  <a:lnTo>
                    <a:pt x="6207760" y="6206490"/>
                  </a:lnTo>
                  <a:lnTo>
                    <a:pt x="1668780" y="6206490"/>
                  </a:lnTo>
                  <a:cubicBezTo>
                    <a:pt x="749300" y="6206490"/>
                    <a:pt x="0" y="5458460"/>
                    <a:pt x="0" y="4538980"/>
                  </a:cubicBezTo>
                  <a:lnTo>
                    <a:pt x="0" y="0"/>
                  </a:lnTo>
                  <a:lnTo>
                    <a:pt x="4538980" y="0"/>
                  </a:lnTo>
                  <a:cubicBezTo>
                    <a:pt x="5458460" y="0"/>
                    <a:pt x="6207760" y="748030"/>
                    <a:pt x="6207760" y="1668780"/>
                  </a:cubicBezTo>
                  <a:close/>
                </a:path>
              </a:pathLst>
            </a:custGeom>
            <a:blipFill>
              <a:blip r:embed="rId4"/>
              <a:stretch>
                <a:fillRect l="-38870" t="0" r="-38870" b="0"/>
              </a:stretch>
            </a:blipFill>
          </p:spPr>
        </p:sp>
        <p:sp>
          <p:nvSpPr>
            <p:cNvPr name="Freeform 5" id="5"/>
            <p:cNvSpPr/>
            <p:nvPr/>
          </p:nvSpPr>
          <p:spPr>
            <a:xfrm flipH="false" flipV="false" rot="0">
              <a:off x="0" y="0"/>
              <a:ext cx="6348730" cy="6348730"/>
            </a:xfrm>
            <a:custGeom>
              <a:avLst/>
              <a:gdLst/>
              <a:ahLst/>
              <a:cxnLst/>
              <a:rect r="r" b="b" t="t" l="l"/>
              <a:pathLst>
                <a:path h="6348730" w="6348730">
                  <a:moveTo>
                    <a:pt x="6348730" y="1765300"/>
                  </a:moveTo>
                  <a:lnTo>
                    <a:pt x="6348730" y="6348730"/>
                  </a:lnTo>
                  <a:lnTo>
                    <a:pt x="1765300" y="6348730"/>
                  </a:lnTo>
                  <a:cubicBezTo>
                    <a:pt x="792480" y="6348730"/>
                    <a:pt x="0" y="5557520"/>
                    <a:pt x="0" y="4583430"/>
                  </a:cubicBezTo>
                  <a:lnTo>
                    <a:pt x="0" y="0"/>
                  </a:lnTo>
                  <a:lnTo>
                    <a:pt x="4583430" y="0"/>
                  </a:lnTo>
                  <a:cubicBezTo>
                    <a:pt x="5556250" y="0"/>
                    <a:pt x="6348730" y="792480"/>
                    <a:pt x="6348730" y="1765300"/>
                  </a:cubicBezTo>
                  <a:close/>
                  <a:moveTo>
                    <a:pt x="6221730" y="6221730"/>
                  </a:moveTo>
                  <a:lnTo>
                    <a:pt x="6221730" y="1765300"/>
                  </a:lnTo>
                  <a:cubicBezTo>
                    <a:pt x="6221730" y="862330"/>
                    <a:pt x="5486400" y="127000"/>
                    <a:pt x="4583430" y="127000"/>
                  </a:cubicBezTo>
                  <a:lnTo>
                    <a:pt x="127000" y="127000"/>
                  </a:lnTo>
                  <a:lnTo>
                    <a:pt x="127000" y="4583430"/>
                  </a:lnTo>
                  <a:cubicBezTo>
                    <a:pt x="127000" y="5486400"/>
                    <a:pt x="862330" y="6221730"/>
                    <a:pt x="1765300" y="6221730"/>
                  </a:cubicBezTo>
                  <a:lnTo>
                    <a:pt x="6221730" y="6221730"/>
                  </a:lnTo>
                  <a:close/>
                </a:path>
              </a:pathLst>
            </a:custGeom>
            <a:solidFill>
              <a:srgbClr val="32E0F4"/>
            </a:solidFill>
          </p:spPr>
        </p:sp>
      </p:grpSp>
      <p:sp>
        <p:nvSpPr>
          <p:cNvPr name="TextBox 6" id="6"/>
          <p:cNvSpPr txBox="true"/>
          <p:nvPr/>
        </p:nvSpPr>
        <p:spPr>
          <a:xfrm rot="0">
            <a:off x="10062363" y="1110497"/>
            <a:ext cx="6298036" cy="1616074"/>
          </a:xfrm>
          <a:prstGeom prst="rect">
            <a:avLst/>
          </a:prstGeom>
        </p:spPr>
        <p:txBody>
          <a:bodyPr anchor="t" rtlCol="false" tIns="0" lIns="0" bIns="0" rIns="0">
            <a:spAutoFit/>
          </a:bodyPr>
          <a:lstStyle/>
          <a:p>
            <a:pPr algn="l" marL="0" indent="0" lvl="0">
              <a:lnSpc>
                <a:spcPts val="9999"/>
              </a:lnSpc>
            </a:pPr>
            <a:r>
              <a:rPr lang="en-US" b="true" sz="9999">
                <a:solidFill>
                  <a:srgbClr val="F4FFDD"/>
                </a:solidFill>
                <a:latin typeface="Agrandir Wide Bold"/>
                <a:ea typeface="Agrandir Wide Bold"/>
                <a:cs typeface="Agrandir Wide Bold"/>
                <a:sym typeface="Agrandir Wide Bold"/>
              </a:rPr>
              <a:t>AUDIRU</a:t>
            </a:r>
          </a:p>
        </p:txBody>
      </p:sp>
      <p:sp>
        <p:nvSpPr>
          <p:cNvPr name="TextBox 7" id="7"/>
          <p:cNvSpPr txBox="true"/>
          <p:nvPr/>
        </p:nvSpPr>
        <p:spPr>
          <a:xfrm rot="0">
            <a:off x="9766029" y="3942715"/>
            <a:ext cx="7582147" cy="2372995"/>
          </a:xfrm>
          <a:prstGeom prst="rect">
            <a:avLst/>
          </a:prstGeom>
        </p:spPr>
        <p:txBody>
          <a:bodyPr anchor="t" rtlCol="false" tIns="0" lIns="0" bIns="0" rIns="0">
            <a:spAutoFit/>
          </a:bodyPr>
          <a:lstStyle/>
          <a:p>
            <a:pPr algn="l">
              <a:lnSpc>
                <a:spcPts val="3769"/>
              </a:lnSpc>
            </a:pPr>
            <a:r>
              <a:rPr lang="en-US" sz="2899" spc="-101">
                <a:solidFill>
                  <a:srgbClr val="F4FFDD">
                    <a:alpha val="89804"/>
                  </a:srgbClr>
                </a:solidFill>
                <a:latin typeface="Proxima Nova"/>
                <a:ea typeface="Proxima Nova"/>
                <a:cs typeface="Proxima Nova"/>
                <a:sym typeface="Proxima Nova"/>
              </a:rPr>
              <a:t>Nos amparamos bajo una solución 'todo en uno' basada en hardware de bajo costo que transforma cualquier salón rural en un centro educativo digital, sin depender de internet ni de infraestructura compleja.</a:t>
            </a:r>
          </a:p>
        </p:txBody>
      </p:sp>
      <p:sp>
        <p:nvSpPr>
          <p:cNvPr name="TextBox 8" id="8"/>
          <p:cNvSpPr txBox="true"/>
          <p:nvPr/>
        </p:nvSpPr>
        <p:spPr>
          <a:xfrm rot="0">
            <a:off x="9667251" y="7030578"/>
            <a:ext cx="7977258" cy="2372995"/>
          </a:xfrm>
          <a:prstGeom prst="rect">
            <a:avLst/>
          </a:prstGeom>
        </p:spPr>
        <p:txBody>
          <a:bodyPr anchor="t" rtlCol="false" tIns="0" lIns="0" bIns="0" rIns="0">
            <a:spAutoFit/>
          </a:bodyPr>
          <a:lstStyle/>
          <a:p>
            <a:pPr algn="l" marL="626102" indent="-313051" lvl="1">
              <a:lnSpc>
                <a:spcPts val="3769"/>
              </a:lnSpc>
              <a:buFont typeface="Arial"/>
              <a:buChar char="•"/>
            </a:pPr>
            <a:r>
              <a:rPr lang="en-US" sz="2899" spc="-101">
                <a:solidFill>
                  <a:srgbClr val="F4FFDD">
                    <a:alpha val="89804"/>
                  </a:srgbClr>
                </a:solidFill>
                <a:latin typeface="Proxima Nova"/>
                <a:ea typeface="Proxima Nova"/>
                <a:cs typeface="Proxima Nova"/>
                <a:sym typeface="Proxima Nova"/>
              </a:rPr>
              <a:t>Tecnología: Raspberry Pi con servidor local</a:t>
            </a:r>
          </a:p>
          <a:p>
            <a:pPr algn="l" marL="626102" indent="-313051" lvl="1">
              <a:lnSpc>
                <a:spcPts val="3769"/>
              </a:lnSpc>
              <a:buFont typeface="Arial"/>
              <a:buChar char="•"/>
            </a:pPr>
            <a:r>
              <a:rPr lang="en-US" sz="2899" spc="-101">
                <a:solidFill>
                  <a:srgbClr val="F4FFDD">
                    <a:alpha val="89804"/>
                  </a:srgbClr>
                </a:solidFill>
                <a:latin typeface="Proxima Nova"/>
                <a:ea typeface="Proxima Nova"/>
                <a:cs typeface="Proxima Nova"/>
                <a:sym typeface="Proxima Nova"/>
              </a:rPr>
              <a:t>Acceso: Genera su propia red Wi-Fi para conectar hasta 20 usuarios simultáneos</a:t>
            </a:r>
          </a:p>
          <a:p>
            <a:pPr algn="l" marL="626102" indent="-313051" lvl="1">
              <a:lnSpc>
                <a:spcPts val="3769"/>
              </a:lnSpc>
              <a:buFont typeface="Arial"/>
              <a:buChar char="•"/>
            </a:pPr>
            <a:r>
              <a:rPr lang="en-US" sz="2899" spc="-101">
                <a:solidFill>
                  <a:srgbClr val="F4FFDD">
                    <a:alpha val="89804"/>
                  </a:srgbClr>
                </a:solidFill>
                <a:latin typeface="Proxima Nova"/>
                <a:ea typeface="Proxima Nova"/>
                <a:cs typeface="Proxima Nova"/>
                <a:sym typeface="Proxima Nova"/>
              </a:rPr>
              <a:t>Contenido: Biblioteca educativa pre-cargada (Wikipedia, cursos, libros) disponible 100% offline.</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06155"/>
        </a:solidFill>
      </p:bgPr>
    </p:bg>
    <p:spTree>
      <p:nvGrpSpPr>
        <p:cNvPr id="1" name=""/>
        <p:cNvGrpSpPr/>
        <p:nvPr/>
      </p:nvGrpSpPr>
      <p:grpSpPr>
        <a:xfrm>
          <a:off x="0" y="0"/>
          <a:ext cx="0" cy="0"/>
          <a:chOff x="0" y="0"/>
          <a:chExt cx="0" cy="0"/>
        </a:xfrm>
      </p:grpSpPr>
      <p:sp>
        <p:nvSpPr>
          <p:cNvPr name="Freeform 2" id="2"/>
          <p:cNvSpPr/>
          <p:nvPr/>
        </p:nvSpPr>
        <p:spPr>
          <a:xfrm flipH="false" flipV="false" rot="0">
            <a:off x="10001" y="2826279"/>
            <a:ext cx="6162273" cy="1902602"/>
          </a:xfrm>
          <a:custGeom>
            <a:avLst/>
            <a:gdLst/>
            <a:ahLst/>
            <a:cxnLst/>
            <a:rect r="r" b="b" t="t" l="l"/>
            <a:pathLst>
              <a:path h="1902602" w="6162273">
                <a:moveTo>
                  <a:pt x="0" y="0"/>
                </a:moveTo>
                <a:lnTo>
                  <a:pt x="6162274" y="0"/>
                </a:lnTo>
                <a:lnTo>
                  <a:pt x="6162274" y="1902602"/>
                </a:lnTo>
                <a:lnTo>
                  <a:pt x="0" y="19026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976900">
            <a:off x="6207628" y="3248911"/>
            <a:ext cx="729393" cy="935119"/>
          </a:xfrm>
          <a:custGeom>
            <a:avLst/>
            <a:gdLst/>
            <a:ahLst/>
            <a:cxnLst/>
            <a:rect r="r" b="b" t="t" l="l"/>
            <a:pathLst>
              <a:path h="935119" w="729393">
                <a:moveTo>
                  <a:pt x="0" y="0"/>
                </a:moveTo>
                <a:lnTo>
                  <a:pt x="729393" y="0"/>
                </a:lnTo>
                <a:lnTo>
                  <a:pt x="729393" y="935119"/>
                </a:lnTo>
                <a:lnTo>
                  <a:pt x="0" y="9351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8627116" y="5493175"/>
            <a:ext cx="8627116" cy="0"/>
          </a:xfrm>
          <a:prstGeom prst="line">
            <a:avLst/>
          </a:prstGeom>
          <a:ln cap="flat" w="19050">
            <a:solidFill>
              <a:srgbClr val="F4FFDD"/>
            </a:solidFill>
            <a:prstDash val="solid"/>
            <a:headEnd type="none" len="sm" w="sm"/>
            <a:tailEnd type="none" len="sm" w="sm"/>
          </a:ln>
        </p:spPr>
      </p:sp>
      <p:sp>
        <p:nvSpPr>
          <p:cNvPr name="TextBox 5" id="5"/>
          <p:cNvSpPr txBox="true"/>
          <p:nvPr/>
        </p:nvSpPr>
        <p:spPr>
          <a:xfrm rot="0">
            <a:off x="1174961" y="5412334"/>
            <a:ext cx="8115300" cy="467995"/>
          </a:xfrm>
          <a:prstGeom prst="rect">
            <a:avLst/>
          </a:prstGeom>
        </p:spPr>
        <p:txBody>
          <a:bodyPr anchor="t" rtlCol="false" tIns="0" lIns="0" bIns="0" rIns="0">
            <a:spAutoFit/>
          </a:bodyPr>
          <a:lstStyle/>
          <a:p>
            <a:pPr algn="l">
              <a:lnSpc>
                <a:spcPts val="3769"/>
              </a:lnSpc>
            </a:pPr>
            <a:r>
              <a:rPr lang="en-US" sz="2899" spc="-101">
                <a:solidFill>
                  <a:srgbClr val="F4FFDD">
                    <a:alpha val="89804"/>
                  </a:srgbClr>
                </a:solidFill>
                <a:latin typeface="Proxima Nova"/>
                <a:ea typeface="Proxima Nova"/>
                <a:cs typeface="Proxima Nova"/>
                <a:sym typeface="Proxima Nova"/>
              </a:rPr>
              <a:t>...</a:t>
            </a:r>
          </a:p>
        </p:txBody>
      </p:sp>
      <p:sp>
        <p:nvSpPr>
          <p:cNvPr name="TextBox 6" id="6"/>
          <p:cNvSpPr txBox="true"/>
          <p:nvPr/>
        </p:nvSpPr>
        <p:spPr>
          <a:xfrm rot="0">
            <a:off x="1028700" y="8972550"/>
            <a:ext cx="6083264" cy="522224"/>
          </a:xfrm>
          <a:prstGeom prst="rect">
            <a:avLst/>
          </a:prstGeom>
        </p:spPr>
        <p:txBody>
          <a:bodyPr anchor="t" rtlCol="false" tIns="0" lIns="0" bIns="0" rIns="0">
            <a:spAutoFit/>
          </a:bodyPr>
          <a:lstStyle/>
          <a:p>
            <a:pPr algn="just">
              <a:lnSpc>
                <a:spcPts val="3328"/>
              </a:lnSpc>
            </a:pPr>
            <a:r>
              <a:rPr lang="en-US" sz="3200" b="true">
                <a:solidFill>
                  <a:srgbClr val="F4FFDD"/>
                </a:solidFill>
                <a:latin typeface="Agrandir Wide Bold"/>
                <a:ea typeface="Agrandir Wide Bold"/>
                <a:cs typeface="Agrandir Wide Bold"/>
                <a:sym typeface="Agrandir Wide Bold"/>
              </a:rPr>
              <a:t>00</a:t>
            </a:r>
          </a:p>
        </p:txBody>
      </p:sp>
      <p:sp>
        <p:nvSpPr>
          <p:cNvPr name="Freeform 7" id="7"/>
          <p:cNvSpPr/>
          <p:nvPr/>
        </p:nvSpPr>
        <p:spPr>
          <a:xfrm flipH="false" flipV="false" rot="0">
            <a:off x="1349009" y="3028865"/>
            <a:ext cx="4582855" cy="5411670"/>
          </a:xfrm>
          <a:custGeom>
            <a:avLst/>
            <a:gdLst/>
            <a:ahLst/>
            <a:cxnLst/>
            <a:rect r="r" b="b" t="t" l="l"/>
            <a:pathLst>
              <a:path h="5411670" w="4582855">
                <a:moveTo>
                  <a:pt x="0" y="0"/>
                </a:moveTo>
                <a:lnTo>
                  <a:pt x="4582855" y="0"/>
                </a:lnTo>
                <a:lnTo>
                  <a:pt x="4582855" y="5411670"/>
                </a:lnTo>
                <a:lnTo>
                  <a:pt x="0" y="5411670"/>
                </a:lnTo>
                <a:lnTo>
                  <a:pt x="0" y="0"/>
                </a:lnTo>
                <a:close/>
              </a:path>
            </a:pathLst>
          </a:custGeom>
          <a:blipFill>
            <a:blip r:embed="rId6"/>
            <a:stretch>
              <a:fillRect l="-11605" t="-18565" r="-3353" b="-14793"/>
            </a:stretch>
          </a:blipFill>
        </p:spPr>
      </p:sp>
      <p:sp>
        <p:nvSpPr>
          <p:cNvPr name="Freeform 8" id="8"/>
          <p:cNvSpPr/>
          <p:nvPr/>
        </p:nvSpPr>
        <p:spPr>
          <a:xfrm flipH="false" flipV="false" rot="0">
            <a:off x="6741915" y="4041619"/>
            <a:ext cx="6625489" cy="4143345"/>
          </a:xfrm>
          <a:custGeom>
            <a:avLst/>
            <a:gdLst/>
            <a:ahLst/>
            <a:cxnLst/>
            <a:rect r="r" b="b" t="t" l="l"/>
            <a:pathLst>
              <a:path h="4143345" w="6625489">
                <a:moveTo>
                  <a:pt x="0" y="0"/>
                </a:moveTo>
                <a:lnTo>
                  <a:pt x="6625489" y="0"/>
                </a:lnTo>
                <a:lnTo>
                  <a:pt x="6625489" y="4143345"/>
                </a:lnTo>
                <a:lnTo>
                  <a:pt x="0" y="4143345"/>
                </a:lnTo>
                <a:lnTo>
                  <a:pt x="0" y="0"/>
                </a:lnTo>
                <a:close/>
              </a:path>
            </a:pathLst>
          </a:custGeom>
          <a:blipFill>
            <a:blip r:embed="rId7"/>
            <a:stretch>
              <a:fillRect l="-8446" t="0" r="-14779" b="-1"/>
            </a:stretch>
          </a:blipFill>
        </p:spPr>
      </p:sp>
      <p:sp>
        <p:nvSpPr>
          <p:cNvPr name="Freeform 9" id="9"/>
          <p:cNvSpPr/>
          <p:nvPr/>
        </p:nvSpPr>
        <p:spPr>
          <a:xfrm flipH="false" flipV="false" rot="0">
            <a:off x="6572325" y="3716471"/>
            <a:ext cx="6982351" cy="5778303"/>
          </a:xfrm>
          <a:custGeom>
            <a:avLst/>
            <a:gdLst/>
            <a:ahLst/>
            <a:cxnLst/>
            <a:rect r="r" b="b" t="t" l="l"/>
            <a:pathLst>
              <a:path h="5778303" w="6982351">
                <a:moveTo>
                  <a:pt x="0" y="0"/>
                </a:moveTo>
                <a:lnTo>
                  <a:pt x="6982350" y="0"/>
                </a:lnTo>
                <a:lnTo>
                  <a:pt x="6982350" y="5778303"/>
                </a:lnTo>
                <a:lnTo>
                  <a:pt x="0" y="57783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554144" y="869837"/>
            <a:ext cx="13356331" cy="1414152"/>
          </a:xfrm>
          <a:prstGeom prst="rect">
            <a:avLst/>
          </a:prstGeom>
        </p:spPr>
        <p:txBody>
          <a:bodyPr anchor="t" rtlCol="false" tIns="0" lIns="0" bIns="0" rIns="0">
            <a:spAutoFit/>
          </a:bodyPr>
          <a:lstStyle/>
          <a:p>
            <a:pPr algn="l" marL="0" indent="0" lvl="0">
              <a:lnSpc>
                <a:spcPts val="8800"/>
              </a:lnSpc>
              <a:spcBef>
                <a:spcPct val="0"/>
              </a:spcBef>
            </a:pPr>
            <a:r>
              <a:rPr lang="en-US" b="true" sz="8800">
                <a:solidFill>
                  <a:srgbClr val="F4FFDD"/>
                </a:solidFill>
                <a:latin typeface="Agrandir Wide Bold"/>
                <a:ea typeface="Agrandir Wide Bold"/>
                <a:cs typeface="Agrandir Wide Bold"/>
                <a:sym typeface="Agrandir Wide Bold"/>
              </a:rPr>
              <a:t>Multiplataforma</a:t>
            </a:r>
          </a:p>
        </p:txBody>
      </p:sp>
      <p:sp>
        <p:nvSpPr>
          <p:cNvPr name="TextBox 11" id="11"/>
          <p:cNvSpPr txBox="true"/>
          <p:nvPr/>
        </p:nvSpPr>
        <p:spPr>
          <a:xfrm rot="0">
            <a:off x="12333606" y="351994"/>
            <a:ext cx="3723597" cy="1254764"/>
          </a:xfrm>
          <a:prstGeom prst="rect">
            <a:avLst/>
          </a:prstGeom>
        </p:spPr>
        <p:txBody>
          <a:bodyPr anchor="t" rtlCol="false" tIns="0" lIns="0" bIns="0" rIns="0">
            <a:spAutoFit/>
          </a:bodyPr>
          <a:lstStyle/>
          <a:p>
            <a:pPr algn="ctr">
              <a:lnSpc>
                <a:spcPts val="8030"/>
              </a:lnSpc>
            </a:pPr>
            <a:r>
              <a:rPr lang="en-US" b="true" sz="7300">
                <a:solidFill>
                  <a:srgbClr val="F4FFDD"/>
                </a:solidFill>
                <a:latin typeface="Agrandir Wide Bold"/>
                <a:ea typeface="Agrandir Wide Bold"/>
                <a:cs typeface="Agrandir Wide Bold"/>
                <a:sym typeface="Agrandir Wide Bold"/>
              </a:rPr>
              <a:t>90%</a:t>
            </a:r>
          </a:p>
        </p:txBody>
      </p:sp>
      <p:sp>
        <p:nvSpPr>
          <p:cNvPr name="TextBox 12" id="12"/>
          <p:cNvSpPr txBox="true"/>
          <p:nvPr/>
        </p:nvSpPr>
        <p:spPr>
          <a:xfrm rot="0">
            <a:off x="12048677" y="1774101"/>
            <a:ext cx="3723597" cy="1254764"/>
          </a:xfrm>
          <a:prstGeom prst="rect">
            <a:avLst/>
          </a:prstGeom>
        </p:spPr>
        <p:txBody>
          <a:bodyPr anchor="t" rtlCol="false" tIns="0" lIns="0" bIns="0" rIns="0">
            <a:spAutoFit/>
          </a:bodyPr>
          <a:lstStyle/>
          <a:p>
            <a:pPr algn="ctr">
              <a:lnSpc>
                <a:spcPts val="8030"/>
              </a:lnSpc>
            </a:pPr>
            <a:r>
              <a:rPr lang="en-US" b="true" sz="7300">
                <a:solidFill>
                  <a:srgbClr val="F4FFDD"/>
                </a:solidFill>
                <a:latin typeface="Agrandir Wide Bold"/>
                <a:ea typeface="Agrandir Wide Bold"/>
                <a:cs typeface="Agrandir Wide Bold"/>
                <a:sym typeface="Agrandir Wide Bold"/>
              </a:rPr>
              <a:t>60%</a:t>
            </a:r>
          </a:p>
        </p:txBody>
      </p:sp>
      <p:sp>
        <p:nvSpPr>
          <p:cNvPr name="TextBox 13" id="13"/>
          <p:cNvSpPr txBox="true"/>
          <p:nvPr/>
        </p:nvSpPr>
        <p:spPr>
          <a:xfrm rot="0">
            <a:off x="15533118" y="479946"/>
            <a:ext cx="3723597" cy="884556"/>
          </a:xfrm>
          <a:prstGeom prst="rect">
            <a:avLst/>
          </a:prstGeom>
        </p:spPr>
        <p:txBody>
          <a:bodyPr anchor="t" rtlCol="false" tIns="0" lIns="0" bIns="0" rIns="0">
            <a:spAutoFit/>
          </a:bodyPr>
          <a:lstStyle/>
          <a:p>
            <a:pPr algn="l">
              <a:lnSpc>
                <a:spcPts val="3190"/>
              </a:lnSpc>
            </a:pPr>
            <a:r>
              <a:rPr lang="en-US" sz="2900" b="true">
                <a:solidFill>
                  <a:srgbClr val="F4FFDD"/>
                </a:solidFill>
                <a:latin typeface="Agrandir Wide Bold"/>
                <a:ea typeface="Agrandir Wide Bold"/>
                <a:cs typeface="Agrandir Wide Bold"/>
                <a:sym typeface="Agrandir Wide Bold"/>
              </a:rPr>
              <a:t>FAMILIAS RURALES</a:t>
            </a:r>
          </a:p>
        </p:txBody>
      </p:sp>
      <p:sp>
        <p:nvSpPr>
          <p:cNvPr name="TextBox 14" id="14"/>
          <p:cNvSpPr txBox="true"/>
          <p:nvPr/>
        </p:nvSpPr>
        <p:spPr>
          <a:xfrm rot="0">
            <a:off x="15248188" y="1941723"/>
            <a:ext cx="3723597" cy="884556"/>
          </a:xfrm>
          <a:prstGeom prst="rect">
            <a:avLst/>
          </a:prstGeom>
        </p:spPr>
        <p:txBody>
          <a:bodyPr anchor="t" rtlCol="false" tIns="0" lIns="0" bIns="0" rIns="0">
            <a:spAutoFit/>
          </a:bodyPr>
          <a:lstStyle/>
          <a:p>
            <a:pPr algn="l">
              <a:lnSpc>
                <a:spcPts val="3190"/>
              </a:lnSpc>
            </a:pPr>
            <a:r>
              <a:rPr lang="en-US" sz="2900" b="true">
                <a:solidFill>
                  <a:srgbClr val="F4FFDD"/>
                </a:solidFill>
                <a:latin typeface="Agrandir Wide Bold"/>
                <a:ea typeface="Agrandir Wide Bold"/>
                <a:cs typeface="Agrandir Wide Bold"/>
                <a:sym typeface="Agrandir Wide Bold"/>
              </a:rPr>
              <a:t>NIÑOS EN COLOMBIA</a:t>
            </a:r>
          </a:p>
        </p:txBody>
      </p:sp>
      <p:sp>
        <p:nvSpPr>
          <p:cNvPr name="TextBox 15" id="15"/>
          <p:cNvSpPr txBox="true"/>
          <p:nvPr/>
        </p:nvSpPr>
        <p:spPr>
          <a:xfrm rot="0">
            <a:off x="13762724" y="1444833"/>
            <a:ext cx="7264385" cy="276225"/>
          </a:xfrm>
          <a:prstGeom prst="rect">
            <a:avLst/>
          </a:prstGeom>
        </p:spPr>
        <p:txBody>
          <a:bodyPr anchor="t" rtlCol="false" tIns="0" lIns="0" bIns="0" rIns="0">
            <a:spAutoFit/>
          </a:bodyPr>
          <a:lstStyle/>
          <a:p>
            <a:pPr algn="just">
              <a:lnSpc>
                <a:spcPts val="1800"/>
              </a:lnSpc>
            </a:pPr>
            <a:r>
              <a:rPr lang="en-US" sz="1500">
                <a:solidFill>
                  <a:srgbClr val="F4FFDD"/>
                </a:solidFill>
                <a:latin typeface="Agrandir Wide"/>
                <a:ea typeface="Agrandir Wide"/>
                <a:cs typeface="Agrandir Wide"/>
                <a:sym typeface="Agrandir Wide"/>
              </a:rPr>
              <a:t>Tienen acceso a celulares mobiles.</a:t>
            </a:r>
          </a:p>
        </p:txBody>
      </p:sp>
      <p:sp>
        <p:nvSpPr>
          <p:cNvPr name="TextBox 16" id="16"/>
          <p:cNvSpPr txBox="true"/>
          <p:nvPr/>
        </p:nvSpPr>
        <p:spPr>
          <a:xfrm rot="0">
            <a:off x="13762724" y="2752640"/>
            <a:ext cx="7264385" cy="276225"/>
          </a:xfrm>
          <a:prstGeom prst="rect">
            <a:avLst/>
          </a:prstGeom>
        </p:spPr>
        <p:txBody>
          <a:bodyPr anchor="t" rtlCol="false" tIns="0" lIns="0" bIns="0" rIns="0">
            <a:spAutoFit/>
          </a:bodyPr>
          <a:lstStyle/>
          <a:p>
            <a:pPr algn="just">
              <a:lnSpc>
                <a:spcPts val="1800"/>
              </a:lnSpc>
            </a:pPr>
            <a:r>
              <a:rPr lang="en-US" sz="1500">
                <a:solidFill>
                  <a:srgbClr val="F4FFDD"/>
                </a:solidFill>
                <a:latin typeface="Agrandir Wide"/>
                <a:ea typeface="Agrandir Wide"/>
                <a:cs typeface="Agrandir Wide"/>
                <a:sym typeface="Agrandir Wide"/>
              </a:rPr>
              <a:t>Ya usan el celular cotidianamente.</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06155"/>
        </a:solidFill>
      </p:bgPr>
    </p:bg>
    <p:spTree>
      <p:nvGrpSpPr>
        <p:cNvPr id="1" name=""/>
        <p:cNvGrpSpPr/>
        <p:nvPr/>
      </p:nvGrpSpPr>
      <p:grpSpPr>
        <a:xfrm>
          <a:off x="0" y="0"/>
          <a:ext cx="0" cy="0"/>
          <a:chOff x="0" y="0"/>
          <a:chExt cx="0" cy="0"/>
        </a:xfrm>
      </p:grpSpPr>
      <p:sp>
        <p:nvSpPr>
          <p:cNvPr name="Freeform 2" id="2"/>
          <p:cNvSpPr/>
          <p:nvPr/>
        </p:nvSpPr>
        <p:spPr>
          <a:xfrm flipH="false" flipV="false" rot="0">
            <a:off x="16213733" y="0"/>
            <a:ext cx="2068004" cy="10287000"/>
          </a:xfrm>
          <a:custGeom>
            <a:avLst/>
            <a:gdLst/>
            <a:ahLst/>
            <a:cxnLst/>
            <a:rect r="r" b="b" t="t" l="l"/>
            <a:pathLst>
              <a:path h="10287000" w="2068004">
                <a:moveTo>
                  <a:pt x="0" y="0"/>
                </a:moveTo>
                <a:lnTo>
                  <a:pt x="2068003" y="0"/>
                </a:lnTo>
                <a:lnTo>
                  <a:pt x="2068003"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316479" t="0" r="-80957" b="0"/>
            </a:stretch>
          </a:blipFill>
        </p:spPr>
      </p:sp>
      <p:sp>
        <p:nvSpPr>
          <p:cNvPr name="Freeform 3" id="3"/>
          <p:cNvSpPr/>
          <p:nvPr/>
        </p:nvSpPr>
        <p:spPr>
          <a:xfrm flipH="false" flipV="false" rot="215562">
            <a:off x="1067191" y="1178830"/>
            <a:ext cx="4834894" cy="1380143"/>
          </a:xfrm>
          <a:custGeom>
            <a:avLst/>
            <a:gdLst/>
            <a:ahLst/>
            <a:cxnLst/>
            <a:rect r="r" b="b" t="t" l="l"/>
            <a:pathLst>
              <a:path h="1380143" w="4834894">
                <a:moveTo>
                  <a:pt x="0" y="0"/>
                </a:moveTo>
                <a:lnTo>
                  <a:pt x="4834895" y="0"/>
                </a:lnTo>
                <a:lnTo>
                  <a:pt x="4834895" y="1380142"/>
                </a:lnTo>
                <a:lnTo>
                  <a:pt x="0" y="1380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80547" y="5576986"/>
            <a:ext cx="4608183" cy="2638185"/>
          </a:xfrm>
          <a:custGeom>
            <a:avLst/>
            <a:gdLst/>
            <a:ahLst/>
            <a:cxnLst/>
            <a:rect r="r" b="b" t="t" l="l"/>
            <a:pathLst>
              <a:path h="2638185" w="4608183">
                <a:moveTo>
                  <a:pt x="0" y="0"/>
                </a:moveTo>
                <a:lnTo>
                  <a:pt x="4608183" y="0"/>
                </a:lnTo>
                <a:lnTo>
                  <a:pt x="4608183" y="2638185"/>
                </a:lnTo>
                <a:lnTo>
                  <a:pt x="0" y="2638185"/>
                </a:lnTo>
                <a:lnTo>
                  <a:pt x="0" y="0"/>
                </a:lnTo>
                <a:close/>
              </a:path>
            </a:pathLst>
          </a:custGeom>
          <a:blipFill>
            <a:blip r:embed="rId6"/>
            <a:stretch>
              <a:fillRect l="0" t="0" r="0" b="0"/>
            </a:stretch>
          </a:blipFill>
        </p:spPr>
      </p:sp>
      <p:sp>
        <p:nvSpPr>
          <p:cNvPr name="Freeform 5" id="5"/>
          <p:cNvSpPr/>
          <p:nvPr/>
        </p:nvSpPr>
        <p:spPr>
          <a:xfrm flipH="false" flipV="false" rot="0">
            <a:off x="12097094" y="4893205"/>
            <a:ext cx="2772794" cy="3709424"/>
          </a:xfrm>
          <a:custGeom>
            <a:avLst/>
            <a:gdLst/>
            <a:ahLst/>
            <a:cxnLst/>
            <a:rect r="r" b="b" t="t" l="l"/>
            <a:pathLst>
              <a:path h="3709424" w="2772794">
                <a:moveTo>
                  <a:pt x="0" y="0"/>
                </a:moveTo>
                <a:lnTo>
                  <a:pt x="2772794" y="0"/>
                </a:lnTo>
                <a:lnTo>
                  <a:pt x="2772794" y="3709424"/>
                </a:lnTo>
                <a:lnTo>
                  <a:pt x="0" y="3709424"/>
                </a:lnTo>
                <a:lnTo>
                  <a:pt x="0" y="0"/>
                </a:lnTo>
                <a:close/>
              </a:path>
            </a:pathLst>
          </a:custGeom>
          <a:blipFill>
            <a:blip r:embed="rId7"/>
            <a:stretch>
              <a:fillRect l="0" t="0" r="0" b="0"/>
            </a:stretch>
          </a:blipFill>
        </p:spPr>
      </p:sp>
      <p:sp>
        <p:nvSpPr>
          <p:cNvPr name="Freeform 6" id="6"/>
          <p:cNvSpPr/>
          <p:nvPr/>
        </p:nvSpPr>
        <p:spPr>
          <a:xfrm flipH="false" flipV="false" rot="0">
            <a:off x="12917895" y="6320656"/>
            <a:ext cx="1342821" cy="1342821"/>
          </a:xfrm>
          <a:custGeom>
            <a:avLst/>
            <a:gdLst/>
            <a:ahLst/>
            <a:cxnLst/>
            <a:rect r="r" b="b" t="t" l="l"/>
            <a:pathLst>
              <a:path h="1342821" w="1342821">
                <a:moveTo>
                  <a:pt x="0" y="0"/>
                </a:moveTo>
                <a:lnTo>
                  <a:pt x="1342821" y="0"/>
                </a:lnTo>
                <a:lnTo>
                  <a:pt x="1342821" y="1342821"/>
                </a:lnTo>
                <a:lnTo>
                  <a:pt x="0" y="1342821"/>
                </a:lnTo>
                <a:lnTo>
                  <a:pt x="0" y="0"/>
                </a:lnTo>
                <a:close/>
              </a:path>
            </a:pathLst>
          </a:custGeom>
          <a:blipFill>
            <a:blip r:embed="rId8"/>
            <a:stretch>
              <a:fillRect l="0" t="0" r="0" b="0"/>
            </a:stretch>
          </a:blipFill>
        </p:spPr>
      </p:sp>
      <p:sp>
        <p:nvSpPr>
          <p:cNvPr name="Freeform 7" id="7"/>
          <p:cNvSpPr/>
          <p:nvPr/>
        </p:nvSpPr>
        <p:spPr>
          <a:xfrm flipH="false" flipV="false" rot="0">
            <a:off x="6905844" y="5143500"/>
            <a:ext cx="3035505" cy="3973175"/>
          </a:xfrm>
          <a:custGeom>
            <a:avLst/>
            <a:gdLst/>
            <a:ahLst/>
            <a:cxnLst/>
            <a:rect r="r" b="b" t="t" l="l"/>
            <a:pathLst>
              <a:path h="3973175" w="3035505">
                <a:moveTo>
                  <a:pt x="0" y="0"/>
                </a:moveTo>
                <a:lnTo>
                  <a:pt x="3035505" y="0"/>
                </a:lnTo>
                <a:lnTo>
                  <a:pt x="3035505" y="3973175"/>
                </a:lnTo>
                <a:lnTo>
                  <a:pt x="0" y="3973175"/>
                </a:lnTo>
                <a:lnTo>
                  <a:pt x="0" y="0"/>
                </a:lnTo>
                <a:close/>
              </a:path>
            </a:pathLst>
          </a:custGeom>
          <a:blipFill>
            <a:blip r:embed="rId9"/>
            <a:stretch>
              <a:fillRect l="0" t="0" r="0" b="0"/>
            </a:stretch>
          </a:blipFill>
        </p:spPr>
      </p:sp>
      <p:sp>
        <p:nvSpPr>
          <p:cNvPr name="TextBox 8" id="8"/>
          <p:cNvSpPr txBox="true"/>
          <p:nvPr/>
        </p:nvSpPr>
        <p:spPr>
          <a:xfrm rot="0">
            <a:off x="1424243" y="3125718"/>
            <a:ext cx="4654108" cy="944245"/>
          </a:xfrm>
          <a:prstGeom prst="rect">
            <a:avLst/>
          </a:prstGeom>
        </p:spPr>
        <p:txBody>
          <a:bodyPr anchor="t" rtlCol="false" tIns="0" lIns="0" bIns="0" rIns="0">
            <a:spAutoFit/>
          </a:bodyPr>
          <a:lstStyle/>
          <a:p>
            <a:pPr algn="l">
              <a:lnSpc>
                <a:spcPts val="3769"/>
              </a:lnSpc>
            </a:pPr>
            <a:r>
              <a:rPr lang="en-US" sz="2899" spc="-101">
                <a:solidFill>
                  <a:srgbClr val="F4FFDD">
                    <a:alpha val="89804"/>
                  </a:srgbClr>
                </a:solidFill>
                <a:latin typeface="Proxima Nova"/>
                <a:ea typeface="Proxima Nova"/>
                <a:cs typeface="Proxima Nova"/>
                <a:sym typeface="Proxima Nova"/>
              </a:rPr>
              <a:t>Cad</a:t>
            </a:r>
            <a:r>
              <a:rPr lang="en-US" sz="2899" spc="-101">
                <a:solidFill>
                  <a:srgbClr val="F4FFDD">
                    <a:alpha val="89804"/>
                  </a:srgbClr>
                </a:solidFill>
                <a:latin typeface="Proxima Nova"/>
                <a:ea typeface="Proxima Nova"/>
                <a:cs typeface="Proxima Nova"/>
                <a:sym typeface="Proxima Nova"/>
              </a:rPr>
              <a:t>a estación completa cuesta $700.000</a:t>
            </a:r>
          </a:p>
        </p:txBody>
      </p:sp>
      <p:sp>
        <p:nvSpPr>
          <p:cNvPr name="TextBox 9" id="9"/>
          <p:cNvSpPr txBox="true"/>
          <p:nvPr/>
        </p:nvSpPr>
        <p:spPr>
          <a:xfrm rot="0">
            <a:off x="6347490" y="3125718"/>
            <a:ext cx="4654108" cy="1420495"/>
          </a:xfrm>
          <a:prstGeom prst="rect">
            <a:avLst/>
          </a:prstGeom>
        </p:spPr>
        <p:txBody>
          <a:bodyPr anchor="t" rtlCol="false" tIns="0" lIns="0" bIns="0" rIns="0">
            <a:spAutoFit/>
          </a:bodyPr>
          <a:lstStyle/>
          <a:p>
            <a:pPr algn="l">
              <a:lnSpc>
                <a:spcPts val="3769"/>
              </a:lnSpc>
            </a:pPr>
            <a:r>
              <a:rPr lang="en-US" sz="2899" spc="-101">
                <a:solidFill>
                  <a:srgbClr val="F4FFDD">
                    <a:alpha val="89804"/>
                  </a:srgbClr>
                </a:solidFill>
                <a:latin typeface="Proxima Nova"/>
                <a:ea typeface="Proxima Nova"/>
                <a:cs typeface="Proxima Nova"/>
                <a:sym typeface="Proxima Nova"/>
              </a:rPr>
              <a:t>Desarrollo inicial único de plataforma y contenidos de $2.000.000</a:t>
            </a:r>
          </a:p>
        </p:txBody>
      </p:sp>
      <p:sp>
        <p:nvSpPr>
          <p:cNvPr name="TextBox 10" id="10"/>
          <p:cNvSpPr txBox="true"/>
          <p:nvPr/>
        </p:nvSpPr>
        <p:spPr>
          <a:xfrm rot="0">
            <a:off x="11270737" y="3125718"/>
            <a:ext cx="4654108" cy="1896745"/>
          </a:xfrm>
          <a:prstGeom prst="rect">
            <a:avLst/>
          </a:prstGeom>
        </p:spPr>
        <p:txBody>
          <a:bodyPr anchor="t" rtlCol="false" tIns="0" lIns="0" bIns="0" rIns="0">
            <a:spAutoFit/>
          </a:bodyPr>
          <a:lstStyle/>
          <a:p>
            <a:pPr algn="l">
              <a:lnSpc>
                <a:spcPts val="3769"/>
              </a:lnSpc>
            </a:pPr>
            <a:r>
              <a:rPr lang="en-US" sz="2899" spc="-101">
                <a:solidFill>
                  <a:srgbClr val="F4FFDD">
                    <a:alpha val="89804"/>
                  </a:srgbClr>
                </a:solidFill>
                <a:latin typeface="Proxima Nova"/>
                <a:ea typeface="Proxima Nova"/>
                <a:cs typeface="Proxima Nova"/>
                <a:sym typeface="Proxima Nova"/>
              </a:rPr>
              <a:t>Costo operat</a:t>
            </a:r>
            <a:r>
              <a:rPr lang="en-US" sz="2899" spc="-101">
                <a:solidFill>
                  <a:srgbClr val="F4FFDD">
                    <a:alpha val="89804"/>
                  </a:srgbClr>
                </a:solidFill>
                <a:latin typeface="Proxima Nova"/>
                <a:ea typeface="Proxima Nova"/>
                <a:cs typeface="Proxima Nova"/>
                <a:sym typeface="Proxima Nova"/>
              </a:rPr>
              <a:t>ivo y seguro anual de $1.300.000.</a:t>
            </a:r>
          </a:p>
          <a:p>
            <a:pPr algn="l">
              <a:lnSpc>
                <a:spcPts val="3769"/>
              </a:lnSpc>
            </a:pPr>
          </a:p>
          <a:p>
            <a:pPr algn="l">
              <a:lnSpc>
                <a:spcPts val="3769"/>
              </a:lnSpc>
            </a:pPr>
          </a:p>
        </p:txBody>
      </p:sp>
      <p:sp>
        <p:nvSpPr>
          <p:cNvPr name="TextBox 11" id="11"/>
          <p:cNvSpPr txBox="true"/>
          <p:nvPr/>
        </p:nvSpPr>
        <p:spPr>
          <a:xfrm rot="0">
            <a:off x="1482984" y="1627767"/>
            <a:ext cx="4003308" cy="632693"/>
          </a:xfrm>
          <a:prstGeom prst="rect">
            <a:avLst/>
          </a:prstGeom>
        </p:spPr>
        <p:txBody>
          <a:bodyPr anchor="t" rtlCol="false" tIns="0" lIns="0" bIns="0" rIns="0">
            <a:spAutoFit/>
          </a:bodyPr>
          <a:lstStyle/>
          <a:p>
            <a:pPr algn="ctr">
              <a:lnSpc>
                <a:spcPts val="3684"/>
              </a:lnSpc>
            </a:pPr>
            <a:r>
              <a:rPr lang="en-US" sz="4284">
                <a:solidFill>
                  <a:srgbClr val="F4FFDD"/>
                </a:solidFill>
                <a:latin typeface="Agrandir Wide"/>
                <a:ea typeface="Agrandir Wide"/>
                <a:cs typeface="Agrandir Wide"/>
                <a:sym typeface="Agrandir Wide"/>
              </a:rPr>
              <a:t>Inversion</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06155"/>
        </a:solidFill>
      </p:bgPr>
    </p:bg>
    <p:spTree>
      <p:nvGrpSpPr>
        <p:cNvPr id="1" name=""/>
        <p:cNvGrpSpPr/>
        <p:nvPr/>
      </p:nvGrpSpPr>
      <p:grpSpPr>
        <a:xfrm>
          <a:off x="0" y="0"/>
          <a:ext cx="0" cy="0"/>
          <a:chOff x="0" y="0"/>
          <a:chExt cx="0" cy="0"/>
        </a:xfrm>
      </p:grpSpPr>
      <p:sp>
        <p:nvSpPr>
          <p:cNvPr name="Freeform 2" id="2"/>
          <p:cNvSpPr/>
          <p:nvPr/>
        </p:nvSpPr>
        <p:spPr>
          <a:xfrm flipH="false" flipV="false" rot="0">
            <a:off x="16213733" y="0"/>
            <a:ext cx="2068004" cy="10287000"/>
          </a:xfrm>
          <a:custGeom>
            <a:avLst/>
            <a:gdLst/>
            <a:ahLst/>
            <a:cxnLst/>
            <a:rect r="r" b="b" t="t" l="l"/>
            <a:pathLst>
              <a:path h="10287000" w="2068004">
                <a:moveTo>
                  <a:pt x="0" y="0"/>
                </a:moveTo>
                <a:lnTo>
                  <a:pt x="2068003" y="0"/>
                </a:lnTo>
                <a:lnTo>
                  <a:pt x="2068003"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316479" t="0" r="-80957" b="0"/>
            </a:stretch>
          </a:blipFill>
        </p:spPr>
      </p:sp>
      <p:sp>
        <p:nvSpPr>
          <p:cNvPr name="Freeform 3" id="3"/>
          <p:cNvSpPr/>
          <p:nvPr/>
        </p:nvSpPr>
        <p:spPr>
          <a:xfrm flipH="false" flipV="false" rot="215562">
            <a:off x="1067191" y="1178830"/>
            <a:ext cx="4834894" cy="1380143"/>
          </a:xfrm>
          <a:custGeom>
            <a:avLst/>
            <a:gdLst/>
            <a:ahLst/>
            <a:cxnLst/>
            <a:rect r="r" b="b" t="t" l="l"/>
            <a:pathLst>
              <a:path h="1380143" w="4834894">
                <a:moveTo>
                  <a:pt x="0" y="0"/>
                </a:moveTo>
                <a:lnTo>
                  <a:pt x="4834895" y="0"/>
                </a:lnTo>
                <a:lnTo>
                  <a:pt x="4834895" y="1380142"/>
                </a:lnTo>
                <a:lnTo>
                  <a:pt x="0" y="1380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70578" y="5337418"/>
            <a:ext cx="1669052" cy="938842"/>
          </a:xfrm>
          <a:custGeom>
            <a:avLst/>
            <a:gdLst/>
            <a:ahLst/>
            <a:cxnLst/>
            <a:rect r="r" b="b" t="t" l="l"/>
            <a:pathLst>
              <a:path h="938842" w="1669052">
                <a:moveTo>
                  <a:pt x="0" y="0"/>
                </a:moveTo>
                <a:lnTo>
                  <a:pt x="1669052" y="0"/>
                </a:lnTo>
                <a:lnTo>
                  <a:pt x="1669052" y="938842"/>
                </a:lnTo>
                <a:lnTo>
                  <a:pt x="0" y="938842"/>
                </a:lnTo>
                <a:lnTo>
                  <a:pt x="0" y="0"/>
                </a:lnTo>
                <a:close/>
              </a:path>
            </a:pathLst>
          </a:custGeom>
          <a:blipFill>
            <a:blip r:embed="rId6"/>
            <a:stretch>
              <a:fillRect l="0" t="-888" r="0" b="-888"/>
            </a:stretch>
          </a:blipFill>
        </p:spPr>
      </p:sp>
      <p:sp>
        <p:nvSpPr>
          <p:cNvPr name="Freeform 5" id="5"/>
          <p:cNvSpPr/>
          <p:nvPr/>
        </p:nvSpPr>
        <p:spPr>
          <a:xfrm flipH="false" flipV="false" rot="0">
            <a:off x="2105104" y="6276260"/>
            <a:ext cx="1669052" cy="938842"/>
          </a:xfrm>
          <a:custGeom>
            <a:avLst/>
            <a:gdLst/>
            <a:ahLst/>
            <a:cxnLst/>
            <a:rect r="r" b="b" t="t" l="l"/>
            <a:pathLst>
              <a:path h="938842" w="1669052">
                <a:moveTo>
                  <a:pt x="0" y="0"/>
                </a:moveTo>
                <a:lnTo>
                  <a:pt x="1669052" y="0"/>
                </a:lnTo>
                <a:lnTo>
                  <a:pt x="1669052" y="938841"/>
                </a:lnTo>
                <a:lnTo>
                  <a:pt x="0" y="938841"/>
                </a:lnTo>
                <a:lnTo>
                  <a:pt x="0" y="0"/>
                </a:lnTo>
                <a:close/>
              </a:path>
            </a:pathLst>
          </a:custGeom>
          <a:blipFill>
            <a:blip r:embed="rId6"/>
            <a:stretch>
              <a:fillRect l="0" t="-888" r="0" b="-888"/>
            </a:stretch>
          </a:blipFill>
        </p:spPr>
      </p:sp>
      <p:sp>
        <p:nvSpPr>
          <p:cNvPr name="Freeform 6" id="6"/>
          <p:cNvSpPr/>
          <p:nvPr/>
        </p:nvSpPr>
        <p:spPr>
          <a:xfrm flipH="false" flipV="false" rot="0">
            <a:off x="2939630" y="5337418"/>
            <a:ext cx="1669052" cy="938842"/>
          </a:xfrm>
          <a:custGeom>
            <a:avLst/>
            <a:gdLst/>
            <a:ahLst/>
            <a:cxnLst/>
            <a:rect r="r" b="b" t="t" l="l"/>
            <a:pathLst>
              <a:path h="938842" w="1669052">
                <a:moveTo>
                  <a:pt x="0" y="0"/>
                </a:moveTo>
                <a:lnTo>
                  <a:pt x="1669052" y="0"/>
                </a:lnTo>
                <a:lnTo>
                  <a:pt x="1669052" y="938842"/>
                </a:lnTo>
                <a:lnTo>
                  <a:pt x="0" y="938842"/>
                </a:lnTo>
                <a:lnTo>
                  <a:pt x="0" y="0"/>
                </a:lnTo>
                <a:close/>
              </a:path>
            </a:pathLst>
          </a:custGeom>
          <a:blipFill>
            <a:blip r:embed="rId6"/>
            <a:stretch>
              <a:fillRect l="0" t="-888" r="0" b="-888"/>
            </a:stretch>
          </a:blipFill>
        </p:spPr>
      </p:sp>
      <p:sp>
        <p:nvSpPr>
          <p:cNvPr name="Freeform 7" id="7"/>
          <p:cNvSpPr/>
          <p:nvPr/>
        </p:nvSpPr>
        <p:spPr>
          <a:xfrm flipH="false" flipV="false" rot="0">
            <a:off x="6443954" y="6427310"/>
            <a:ext cx="1214077" cy="682918"/>
          </a:xfrm>
          <a:custGeom>
            <a:avLst/>
            <a:gdLst/>
            <a:ahLst/>
            <a:cxnLst/>
            <a:rect r="r" b="b" t="t" l="l"/>
            <a:pathLst>
              <a:path h="682918" w="1214077">
                <a:moveTo>
                  <a:pt x="0" y="0"/>
                </a:moveTo>
                <a:lnTo>
                  <a:pt x="1214077" y="0"/>
                </a:lnTo>
                <a:lnTo>
                  <a:pt x="1214077" y="682918"/>
                </a:lnTo>
                <a:lnTo>
                  <a:pt x="0" y="682918"/>
                </a:lnTo>
                <a:lnTo>
                  <a:pt x="0" y="0"/>
                </a:lnTo>
                <a:close/>
              </a:path>
            </a:pathLst>
          </a:custGeom>
          <a:blipFill>
            <a:blip r:embed="rId6"/>
            <a:stretch>
              <a:fillRect l="0" t="-888" r="0" b="-888"/>
            </a:stretch>
          </a:blipFill>
        </p:spPr>
      </p:sp>
      <p:sp>
        <p:nvSpPr>
          <p:cNvPr name="Freeform 8" id="8"/>
          <p:cNvSpPr/>
          <p:nvPr/>
        </p:nvSpPr>
        <p:spPr>
          <a:xfrm flipH="false" flipV="false" rot="0">
            <a:off x="6596354" y="6579710"/>
            <a:ext cx="1214077" cy="682918"/>
          </a:xfrm>
          <a:custGeom>
            <a:avLst/>
            <a:gdLst/>
            <a:ahLst/>
            <a:cxnLst/>
            <a:rect r="r" b="b" t="t" l="l"/>
            <a:pathLst>
              <a:path h="682918" w="1214077">
                <a:moveTo>
                  <a:pt x="0" y="0"/>
                </a:moveTo>
                <a:lnTo>
                  <a:pt x="1214077" y="0"/>
                </a:lnTo>
                <a:lnTo>
                  <a:pt x="1214077" y="682918"/>
                </a:lnTo>
                <a:lnTo>
                  <a:pt x="0" y="682918"/>
                </a:lnTo>
                <a:lnTo>
                  <a:pt x="0" y="0"/>
                </a:lnTo>
                <a:close/>
              </a:path>
            </a:pathLst>
          </a:custGeom>
          <a:blipFill>
            <a:blip r:embed="rId6"/>
            <a:stretch>
              <a:fillRect l="0" t="-888" r="0" b="-888"/>
            </a:stretch>
          </a:blipFill>
        </p:spPr>
      </p:sp>
      <p:sp>
        <p:nvSpPr>
          <p:cNvPr name="Freeform 9" id="9"/>
          <p:cNvSpPr/>
          <p:nvPr/>
        </p:nvSpPr>
        <p:spPr>
          <a:xfrm flipH="false" flipV="false" rot="0">
            <a:off x="6748754" y="6732110"/>
            <a:ext cx="1214077" cy="682918"/>
          </a:xfrm>
          <a:custGeom>
            <a:avLst/>
            <a:gdLst/>
            <a:ahLst/>
            <a:cxnLst/>
            <a:rect r="r" b="b" t="t" l="l"/>
            <a:pathLst>
              <a:path h="682918" w="1214077">
                <a:moveTo>
                  <a:pt x="0" y="0"/>
                </a:moveTo>
                <a:lnTo>
                  <a:pt x="1214077" y="0"/>
                </a:lnTo>
                <a:lnTo>
                  <a:pt x="1214077" y="682918"/>
                </a:lnTo>
                <a:lnTo>
                  <a:pt x="0" y="682918"/>
                </a:lnTo>
                <a:lnTo>
                  <a:pt x="0" y="0"/>
                </a:lnTo>
                <a:close/>
              </a:path>
            </a:pathLst>
          </a:custGeom>
          <a:blipFill>
            <a:blip r:embed="rId6"/>
            <a:stretch>
              <a:fillRect l="0" t="-888" r="0" b="-888"/>
            </a:stretch>
          </a:blipFill>
        </p:spPr>
      </p:sp>
      <p:sp>
        <p:nvSpPr>
          <p:cNvPr name="Freeform 10" id="10"/>
          <p:cNvSpPr/>
          <p:nvPr/>
        </p:nvSpPr>
        <p:spPr>
          <a:xfrm flipH="false" flipV="false" rot="0">
            <a:off x="6901154" y="6884510"/>
            <a:ext cx="1214077" cy="682918"/>
          </a:xfrm>
          <a:custGeom>
            <a:avLst/>
            <a:gdLst/>
            <a:ahLst/>
            <a:cxnLst/>
            <a:rect r="r" b="b" t="t" l="l"/>
            <a:pathLst>
              <a:path h="682918" w="1214077">
                <a:moveTo>
                  <a:pt x="0" y="0"/>
                </a:moveTo>
                <a:lnTo>
                  <a:pt x="1214077" y="0"/>
                </a:lnTo>
                <a:lnTo>
                  <a:pt x="1214077" y="682918"/>
                </a:lnTo>
                <a:lnTo>
                  <a:pt x="0" y="682918"/>
                </a:lnTo>
                <a:lnTo>
                  <a:pt x="0" y="0"/>
                </a:lnTo>
                <a:close/>
              </a:path>
            </a:pathLst>
          </a:custGeom>
          <a:blipFill>
            <a:blip r:embed="rId6"/>
            <a:stretch>
              <a:fillRect l="0" t="-888" r="0" b="-888"/>
            </a:stretch>
          </a:blipFill>
        </p:spPr>
      </p:sp>
      <p:sp>
        <p:nvSpPr>
          <p:cNvPr name="Freeform 11" id="11"/>
          <p:cNvSpPr/>
          <p:nvPr/>
        </p:nvSpPr>
        <p:spPr>
          <a:xfrm flipH="false" flipV="false" rot="0">
            <a:off x="7053554" y="7036910"/>
            <a:ext cx="1214077" cy="682918"/>
          </a:xfrm>
          <a:custGeom>
            <a:avLst/>
            <a:gdLst/>
            <a:ahLst/>
            <a:cxnLst/>
            <a:rect r="r" b="b" t="t" l="l"/>
            <a:pathLst>
              <a:path h="682918" w="1214077">
                <a:moveTo>
                  <a:pt x="0" y="0"/>
                </a:moveTo>
                <a:lnTo>
                  <a:pt x="1214077" y="0"/>
                </a:lnTo>
                <a:lnTo>
                  <a:pt x="1214077" y="682918"/>
                </a:lnTo>
                <a:lnTo>
                  <a:pt x="0" y="682918"/>
                </a:lnTo>
                <a:lnTo>
                  <a:pt x="0" y="0"/>
                </a:lnTo>
                <a:close/>
              </a:path>
            </a:pathLst>
          </a:custGeom>
          <a:blipFill>
            <a:blip r:embed="rId6"/>
            <a:stretch>
              <a:fillRect l="0" t="-888" r="0" b="-888"/>
            </a:stretch>
          </a:blipFill>
        </p:spPr>
      </p:sp>
      <p:sp>
        <p:nvSpPr>
          <p:cNvPr name="Freeform 12" id="12"/>
          <p:cNvSpPr/>
          <p:nvPr/>
        </p:nvSpPr>
        <p:spPr>
          <a:xfrm flipH="false" flipV="false" rot="0">
            <a:off x="8267631" y="6390650"/>
            <a:ext cx="1214077" cy="682918"/>
          </a:xfrm>
          <a:custGeom>
            <a:avLst/>
            <a:gdLst/>
            <a:ahLst/>
            <a:cxnLst/>
            <a:rect r="r" b="b" t="t" l="l"/>
            <a:pathLst>
              <a:path h="682918" w="1214077">
                <a:moveTo>
                  <a:pt x="0" y="0"/>
                </a:moveTo>
                <a:lnTo>
                  <a:pt x="1214077" y="0"/>
                </a:lnTo>
                <a:lnTo>
                  <a:pt x="1214077" y="682919"/>
                </a:lnTo>
                <a:lnTo>
                  <a:pt x="0" y="682919"/>
                </a:lnTo>
                <a:lnTo>
                  <a:pt x="0" y="0"/>
                </a:lnTo>
                <a:close/>
              </a:path>
            </a:pathLst>
          </a:custGeom>
          <a:blipFill>
            <a:blip r:embed="rId6"/>
            <a:stretch>
              <a:fillRect l="0" t="-888" r="0" b="-888"/>
            </a:stretch>
          </a:blipFill>
        </p:spPr>
      </p:sp>
      <p:sp>
        <p:nvSpPr>
          <p:cNvPr name="Freeform 13" id="13"/>
          <p:cNvSpPr/>
          <p:nvPr/>
        </p:nvSpPr>
        <p:spPr>
          <a:xfrm flipH="false" flipV="false" rot="0">
            <a:off x="8420031" y="6543050"/>
            <a:ext cx="1214077" cy="682918"/>
          </a:xfrm>
          <a:custGeom>
            <a:avLst/>
            <a:gdLst/>
            <a:ahLst/>
            <a:cxnLst/>
            <a:rect r="r" b="b" t="t" l="l"/>
            <a:pathLst>
              <a:path h="682918" w="1214077">
                <a:moveTo>
                  <a:pt x="0" y="0"/>
                </a:moveTo>
                <a:lnTo>
                  <a:pt x="1214077" y="0"/>
                </a:lnTo>
                <a:lnTo>
                  <a:pt x="1214077" y="682919"/>
                </a:lnTo>
                <a:lnTo>
                  <a:pt x="0" y="682919"/>
                </a:lnTo>
                <a:lnTo>
                  <a:pt x="0" y="0"/>
                </a:lnTo>
                <a:close/>
              </a:path>
            </a:pathLst>
          </a:custGeom>
          <a:blipFill>
            <a:blip r:embed="rId6"/>
            <a:stretch>
              <a:fillRect l="0" t="-888" r="0" b="-888"/>
            </a:stretch>
          </a:blipFill>
        </p:spPr>
      </p:sp>
      <p:sp>
        <p:nvSpPr>
          <p:cNvPr name="Freeform 14" id="14"/>
          <p:cNvSpPr/>
          <p:nvPr/>
        </p:nvSpPr>
        <p:spPr>
          <a:xfrm flipH="false" flipV="false" rot="0">
            <a:off x="8572431" y="6695450"/>
            <a:ext cx="1214077" cy="682918"/>
          </a:xfrm>
          <a:custGeom>
            <a:avLst/>
            <a:gdLst/>
            <a:ahLst/>
            <a:cxnLst/>
            <a:rect r="r" b="b" t="t" l="l"/>
            <a:pathLst>
              <a:path h="682918" w="1214077">
                <a:moveTo>
                  <a:pt x="0" y="0"/>
                </a:moveTo>
                <a:lnTo>
                  <a:pt x="1214077" y="0"/>
                </a:lnTo>
                <a:lnTo>
                  <a:pt x="1214077" y="682919"/>
                </a:lnTo>
                <a:lnTo>
                  <a:pt x="0" y="682919"/>
                </a:lnTo>
                <a:lnTo>
                  <a:pt x="0" y="0"/>
                </a:lnTo>
                <a:close/>
              </a:path>
            </a:pathLst>
          </a:custGeom>
          <a:blipFill>
            <a:blip r:embed="rId6"/>
            <a:stretch>
              <a:fillRect l="0" t="-888" r="0" b="-888"/>
            </a:stretch>
          </a:blipFill>
        </p:spPr>
      </p:sp>
      <p:sp>
        <p:nvSpPr>
          <p:cNvPr name="Freeform 15" id="15"/>
          <p:cNvSpPr/>
          <p:nvPr/>
        </p:nvSpPr>
        <p:spPr>
          <a:xfrm flipH="false" flipV="false" rot="0">
            <a:off x="8724831" y="6847850"/>
            <a:ext cx="1214077" cy="682918"/>
          </a:xfrm>
          <a:custGeom>
            <a:avLst/>
            <a:gdLst/>
            <a:ahLst/>
            <a:cxnLst/>
            <a:rect r="r" b="b" t="t" l="l"/>
            <a:pathLst>
              <a:path h="682918" w="1214077">
                <a:moveTo>
                  <a:pt x="0" y="0"/>
                </a:moveTo>
                <a:lnTo>
                  <a:pt x="1214077" y="0"/>
                </a:lnTo>
                <a:lnTo>
                  <a:pt x="1214077" y="682919"/>
                </a:lnTo>
                <a:lnTo>
                  <a:pt x="0" y="682919"/>
                </a:lnTo>
                <a:lnTo>
                  <a:pt x="0" y="0"/>
                </a:lnTo>
                <a:close/>
              </a:path>
            </a:pathLst>
          </a:custGeom>
          <a:blipFill>
            <a:blip r:embed="rId6"/>
            <a:stretch>
              <a:fillRect l="0" t="-888" r="0" b="-888"/>
            </a:stretch>
          </a:blipFill>
        </p:spPr>
      </p:sp>
      <p:sp>
        <p:nvSpPr>
          <p:cNvPr name="Freeform 16" id="16"/>
          <p:cNvSpPr/>
          <p:nvPr/>
        </p:nvSpPr>
        <p:spPr>
          <a:xfrm flipH="false" flipV="false" rot="0">
            <a:off x="8877231" y="7000250"/>
            <a:ext cx="1214077" cy="682918"/>
          </a:xfrm>
          <a:custGeom>
            <a:avLst/>
            <a:gdLst/>
            <a:ahLst/>
            <a:cxnLst/>
            <a:rect r="r" b="b" t="t" l="l"/>
            <a:pathLst>
              <a:path h="682918" w="1214077">
                <a:moveTo>
                  <a:pt x="0" y="0"/>
                </a:moveTo>
                <a:lnTo>
                  <a:pt x="1214077" y="0"/>
                </a:lnTo>
                <a:lnTo>
                  <a:pt x="1214077" y="682919"/>
                </a:lnTo>
                <a:lnTo>
                  <a:pt x="0" y="682919"/>
                </a:lnTo>
                <a:lnTo>
                  <a:pt x="0" y="0"/>
                </a:lnTo>
                <a:close/>
              </a:path>
            </a:pathLst>
          </a:custGeom>
          <a:blipFill>
            <a:blip r:embed="rId6"/>
            <a:stretch>
              <a:fillRect l="0" t="-888" r="0" b="-888"/>
            </a:stretch>
          </a:blipFill>
        </p:spPr>
      </p:sp>
      <p:sp>
        <p:nvSpPr>
          <p:cNvPr name="Freeform 17" id="17"/>
          <p:cNvSpPr/>
          <p:nvPr/>
        </p:nvSpPr>
        <p:spPr>
          <a:xfrm flipH="false" flipV="false" rot="0">
            <a:off x="1593953" y="7110228"/>
            <a:ext cx="2691354" cy="2055216"/>
          </a:xfrm>
          <a:custGeom>
            <a:avLst/>
            <a:gdLst/>
            <a:ahLst/>
            <a:cxnLst/>
            <a:rect r="r" b="b" t="t" l="l"/>
            <a:pathLst>
              <a:path h="2055216" w="2691354">
                <a:moveTo>
                  <a:pt x="0" y="0"/>
                </a:moveTo>
                <a:lnTo>
                  <a:pt x="2691354" y="0"/>
                </a:lnTo>
                <a:lnTo>
                  <a:pt x="2691354" y="2055215"/>
                </a:lnTo>
                <a:lnTo>
                  <a:pt x="0" y="2055215"/>
                </a:lnTo>
                <a:lnTo>
                  <a:pt x="0" y="0"/>
                </a:lnTo>
                <a:close/>
              </a:path>
            </a:pathLst>
          </a:custGeom>
          <a:blipFill>
            <a:blip r:embed="rId7"/>
            <a:stretch>
              <a:fillRect l="0" t="0" r="0" b="0"/>
            </a:stretch>
          </a:blipFill>
        </p:spPr>
      </p:sp>
      <p:sp>
        <p:nvSpPr>
          <p:cNvPr name="Freeform 18" id="18"/>
          <p:cNvSpPr/>
          <p:nvPr/>
        </p:nvSpPr>
        <p:spPr>
          <a:xfrm flipH="false" flipV="false" rot="0">
            <a:off x="6508589" y="8101638"/>
            <a:ext cx="2975681" cy="1063806"/>
          </a:xfrm>
          <a:custGeom>
            <a:avLst/>
            <a:gdLst/>
            <a:ahLst/>
            <a:cxnLst/>
            <a:rect r="r" b="b" t="t" l="l"/>
            <a:pathLst>
              <a:path h="1063806" w="2975681">
                <a:moveTo>
                  <a:pt x="0" y="0"/>
                </a:moveTo>
                <a:lnTo>
                  <a:pt x="2975680" y="0"/>
                </a:lnTo>
                <a:lnTo>
                  <a:pt x="2975680" y="1063805"/>
                </a:lnTo>
                <a:lnTo>
                  <a:pt x="0" y="10638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11356685" y="5402932"/>
            <a:ext cx="1214077" cy="682918"/>
          </a:xfrm>
          <a:custGeom>
            <a:avLst/>
            <a:gdLst/>
            <a:ahLst/>
            <a:cxnLst/>
            <a:rect r="r" b="b" t="t" l="l"/>
            <a:pathLst>
              <a:path h="682918" w="1214077">
                <a:moveTo>
                  <a:pt x="0" y="0"/>
                </a:moveTo>
                <a:lnTo>
                  <a:pt x="1214077" y="0"/>
                </a:lnTo>
                <a:lnTo>
                  <a:pt x="1214077" y="682918"/>
                </a:lnTo>
                <a:lnTo>
                  <a:pt x="0" y="682918"/>
                </a:lnTo>
                <a:lnTo>
                  <a:pt x="0" y="0"/>
                </a:lnTo>
                <a:close/>
              </a:path>
            </a:pathLst>
          </a:custGeom>
          <a:blipFill>
            <a:blip r:embed="rId6"/>
            <a:stretch>
              <a:fillRect l="0" t="-888" r="0" b="-888"/>
            </a:stretch>
          </a:blipFill>
        </p:spPr>
      </p:sp>
      <p:sp>
        <p:nvSpPr>
          <p:cNvPr name="Freeform 20" id="20"/>
          <p:cNvSpPr/>
          <p:nvPr/>
        </p:nvSpPr>
        <p:spPr>
          <a:xfrm flipH="false" flipV="false" rot="0">
            <a:off x="11509085" y="5555332"/>
            <a:ext cx="1214077" cy="682918"/>
          </a:xfrm>
          <a:custGeom>
            <a:avLst/>
            <a:gdLst/>
            <a:ahLst/>
            <a:cxnLst/>
            <a:rect r="r" b="b" t="t" l="l"/>
            <a:pathLst>
              <a:path h="682918" w="1214077">
                <a:moveTo>
                  <a:pt x="0" y="0"/>
                </a:moveTo>
                <a:lnTo>
                  <a:pt x="1214077" y="0"/>
                </a:lnTo>
                <a:lnTo>
                  <a:pt x="1214077" y="682918"/>
                </a:lnTo>
                <a:lnTo>
                  <a:pt x="0" y="682918"/>
                </a:lnTo>
                <a:lnTo>
                  <a:pt x="0" y="0"/>
                </a:lnTo>
                <a:close/>
              </a:path>
            </a:pathLst>
          </a:custGeom>
          <a:blipFill>
            <a:blip r:embed="rId6"/>
            <a:stretch>
              <a:fillRect l="0" t="-888" r="0" b="-888"/>
            </a:stretch>
          </a:blipFill>
        </p:spPr>
      </p:sp>
      <p:sp>
        <p:nvSpPr>
          <p:cNvPr name="Freeform 21" id="21"/>
          <p:cNvSpPr/>
          <p:nvPr/>
        </p:nvSpPr>
        <p:spPr>
          <a:xfrm flipH="false" flipV="false" rot="0">
            <a:off x="11661485" y="5707732"/>
            <a:ext cx="1214077" cy="682918"/>
          </a:xfrm>
          <a:custGeom>
            <a:avLst/>
            <a:gdLst/>
            <a:ahLst/>
            <a:cxnLst/>
            <a:rect r="r" b="b" t="t" l="l"/>
            <a:pathLst>
              <a:path h="682918" w="1214077">
                <a:moveTo>
                  <a:pt x="0" y="0"/>
                </a:moveTo>
                <a:lnTo>
                  <a:pt x="1214077" y="0"/>
                </a:lnTo>
                <a:lnTo>
                  <a:pt x="1214077" y="682918"/>
                </a:lnTo>
                <a:lnTo>
                  <a:pt x="0" y="682918"/>
                </a:lnTo>
                <a:lnTo>
                  <a:pt x="0" y="0"/>
                </a:lnTo>
                <a:close/>
              </a:path>
            </a:pathLst>
          </a:custGeom>
          <a:blipFill>
            <a:blip r:embed="rId6"/>
            <a:stretch>
              <a:fillRect l="0" t="-888" r="0" b="-888"/>
            </a:stretch>
          </a:blipFill>
        </p:spPr>
      </p:sp>
      <p:sp>
        <p:nvSpPr>
          <p:cNvPr name="Freeform 22" id="22"/>
          <p:cNvSpPr/>
          <p:nvPr/>
        </p:nvSpPr>
        <p:spPr>
          <a:xfrm flipH="false" flipV="false" rot="0">
            <a:off x="11813885" y="5860132"/>
            <a:ext cx="1214077" cy="682918"/>
          </a:xfrm>
          <a:custGeom>
            <a:avLst/>
            <a:gdLst/>
            <a:ahLst/>
            <a:cxnLst/>
            <a:rect r="r" b="b" t="t" l="l"/>
            <a:pathLst>
              <a:path h="682918" w="1214077">
                <a:moveTo>
                  <a:pt x="0" y="0"/>
                </a:moveTo>
                <a:lnTo>
                  <a:pt x="1214077" y="0"/>
                </a:lnTo>
                <a:lnTo>
                  <a:pt x="1214077" y="682918"/>
                </a:lnTo>
                <a:lnTo>
                  <a:pt x="0" y="682918"/>
                </a:lnTo>
                <a:lnTo>
                  <a:pt x="0" y="0"/>
                </a:lnTo>
                <a:close/>
              </a:path>
            </a:pathLst>
          </a:custGeom>
          <a:blipFill>
            <a:blip r:embed="rId6"/>
            <a:stretch>
              <a:fillRect l="0" t="-888" r="0" b="-888"/>
            </a:stretch>
          </a:blipFill>
        </p:spPr>
      </p:sp>
      <p:sp>
        <p:nvSpPr>
          <p:cNvPr name="Freeform 23" id="23"/>
          <p:cNvSpPr/>
          <p:nvPr/>
        </p:nvSpPr>
        <p:spPr>
          <a:xfrm flipH="false" flipV="false" rot="0">
            <a:off x="11966285" y="6012532"/>
            <a:ext cx="1214077" cy="682918"/>
          </a:xfrm>
          <a:custGeom>
            <a:avLst/>
            <a:gdLst/>
            <a:ahLst/>
            <a:cxnLst/>
            <a:rect r="r" b="b" t="t" l="l"/>
            <a:pathLst>
              <a:path h="682918" w="1214077">
                <a:moveTo>
                  <a:pt x="0" y="0"/>
                </a:moveTo>
                <a:lnTo>
                  <a:pt x="1214077" y="0"/>
                </a:lnTo>
                <a:lnTo>
                  <a:pt x="1214077" y="682918"/>
                </a:lnTo>
                <a:lnTo>
                  <a:pt x="0" y="682918"/>
                </a:lnTo>
                <a:lnTo>
                  <a:pt x="0" y="0"/>
                </a:lnTo>
                <a:close/>
              </a:path>
            </a:pathLst>
          </a:custGeom>
          <a:blipFill>
            <a:blip r:embed="rId6"/>
            <a:stretch>
              <a:fillRect l="0" t="-888" r="0" b="-888"/>
            </a:stretch>
          </a:blipFill>
        </p:spPr>
      </p:sp>
      <p:sp>
        <p:nvSpPr>
          <p:cNvPr name="Freeform 24" id="24"/>
          <p:cNvSpPr/>
          <p:nvPr/>
        </p:nvSpPr>
        <p:spPr>
          <a:xfrm flipH="false" flipV="false" rot="0">
            <a:off x="13180362" y="5366273"/>
            <a:ext cx="1214077" cy="682918"/>
          </a:xfrm>
          <a:custGeom>
            <a:avLst/>
            <a:gdLst/>
            <a:ahLst/>
            <a:cxnLst/>
            <a:rect r="r" b="b" t="t" l="l"/>
            <a:pathLst>
              <a:path h="682918" w="1214077">
                <a:moveTo>
                  <a:pt x="0" y="0"/>
                </a:moveTo>
                <a:lnTo>
                  <a:pt x="1214076" y="0"/>
                </a:lnTo>
                <a:lnTo>
                  <a:pt x="1214076" y="682918"/>
                </a:lnTo>
                <a:lnTo>
                  <a:pt x="0" y="682918"/>
                </a:lnTo>
                <a:lnTo>
                  <a:pt x="0" y="0"/>
                </a:lnTo>
                <a:close/>
              </a:path>
            </a:pathLst>
          </a:custGeom>
          <a:blipFill>
            <a:blip r:embed="rId6"/>
            <a:stretch>
              <a:fillRect l="0" t="-888" r="0" b="-888"/>
            </a:stretch>
          </a:blipFill>
        </p:spPr>
      </p:sp>
      <p:sp>
        <p:nvSpPr>
          <p:cNvPr name="Freeform 25" id="25"/>
          <p:cNvSpPr/>
          <p:nvPr/>
        </p:nvSpPr>
        <p:spPr>
          <a:xfrm flipH="false" flipV="false" rot="0">
            <a:off x="13332762" y="5518673"/>
            <a:ext cx="1214077" cy="682918"/>
          </a:xfrm>
          <a:custGeom>
            <a:avLst/>
            <a:gdLst/>
            <a:ahLst/>
            <a:cxnLst/>
            <a:rect r="r" b="b" t="t" l="l"/>
            <a:pathLst>
              <a:path h="682918" w="1214077">
                <a:moveTo>
                  <a:pt x="0" y="0"/>
                </a:moveTo>
                <a:lnTo>
                  <a:pt x="1214076" y="0"/>
                </a:lnTo>
                <a:lnTo>
                  <a:pt x="1214076" y="682918"/>
                </a:lnTo>
                <a:lnTo>
                  <a:pt x="0" y="682918"/>
                </a:lnTo>
                <a:lnTo>
                  <a:pt x="0" y="0"/>
                </a:lnTo>
                <a:close/>
              </a:path>
            </a:pathLst>
          </a:custGeom>
          <a:blipFill>
            <a:blip r:embed="rId6"/>
            <a:stretch>
              <a:fillRect l="0" t="-888" r="0" b="-888"/>
            </a:stretch>
          </a:blipFill>
        </p:spPr>
      </p:sp>
      <p:sp>
        <p:nvSpPr>
          <p:cNvPr name="Freeform 26" id="26"/>
          <p:cNvSpPr/>
          <p:nvPr/>
        </p:nvSpPr>
        <p:spPr>
          <a:xfrm flipH="false" flipV="false" rot="0">
            <a:off x="13485162" y="5671073"/>
            <a:ext cx="1214077" cy="682918"/>
          </a:xfrm>
          <a:custGeom>
            <a:avLst/>
            <a:gdLst/>
            <a:ahLst/>
            <a:cxnLst/>
            <a:rect r="r" b="b" t="t" l="l"/>
            <a:pathLst>
              <a:path h="682918" w="1214077">
                <a:moveTo>
                  <a:pt x="0" y="0"/>
                </a:moveTo>
                <a:lnTo>
                  <a:pt x="1214076" y="0"/>
                </a:lnTo>
                <a:lnTo>
                  <a:pt x="1214076" y="682918"/>
                </a:lnTo>
                <a:lnTo>
                  <a:pt x="0" y="682918"/>
                </a:lnTo>
                <a:lnTo>
                  <a:pt x="0" y="0"/>
                </a:lnTo>
                <a:close/>
              </a:path>
            </a:pathLst>
          </a:custGeom>
          <a:blipFill>
            <a:blip r:embed="rId6"/>
            <a:stretch>
              <a:fillRect l="0" t="-888" r="0" b="-888"/>
            </a:stretch>
          </a:blipFill>
        </p:spPr>
      </p:sp>
      <p:sp>
        <p:nvSpPr>
          <p:cNvPr name="Freeform 27" id="27"/>
          <p:cNvSpPr/>
          <p:nvPr/>
        </p:nvSpPr>
        <p:spPr>
          <a:xfrm flipH="false" flipV="false" rot="0">
            <a:off x="13637562" y="5823473"/>
            <a:ext cx="1214077" cy="682918"/>
          </a:xfrm>
          <a:custGeom>
            <a:avLst/>
            <a:gdLst/>
            <a:ahLst/>
            <a:cxnLst/>
            <a:rect r="r" b="b" t="t" l="l"/>
            <a:pathLst>
              <a:path h="682918" w="1214077">
                <a:moveTo>
                  <a:pt x="0" y="0"/>
                </a:moveTo>
                <a:lnTo>
                  <a:pt x="1214076" y="0"/>
                </a:lnTo>
                <a:lnTo>
                  <a:pt x="1214076" y="682918"/>
                </a:lnTo>
                <a:lnTo>
                  <a:pt x="0" y="682918"/>
                </a:lnTo>
                <a:lnTo>
                  <a:pt x="0" y="0"/>
                </a:lnTo>
                <a:close/>
              </a:path>
            </a:pathLst>
          </a:custGeom>
          <a:blipFill>
            <a:blip r:embed="rId6"/>
            <a:stretch>
              <a:fillRect l="0" t="-888" r="0" b="-888"/>
            </a:stretch>
          </a:blipFill>
        </p:spPr>
      </p:sp>
      <p:sp>
        <p:nvSpPr>
          <p:cNvPr name="Freeform 28" id="28"/>
          <p:cNvSpPr/>
          <p:nvPr/>
        </p:nvSpPr>
        <p:spPr>
          <a:xfrm flipH="false" flipV="false" rot="0">
            <a:off x="13789962" y="5975873"/>
            <a:ext cx="1214077" cy="682918"/>
          </a:xfrm>
          <a:custGeom>
            <a:avLst/>
            <a:gdLst/>
            <a:ahLst/>
            <a:cxnLst/>
            <a:rect r="r" b="b" t="t" l="l"/>
            <a:pathLst>
              <a:path h="682918" w="1214077">
                <a:moveTo>
                  <a:pt x="0" y="0"/>
                </a:moveTo>
                <a:lnTo>
                  <a:pt x="1214076" y="0"/>
                </a:lnTo>
                <a:lnTo>
                  <a:pt x="1214076" y="682918"/>
                </a:lnTo>
                <a:lnTo>
                  <a:pt x="0" y="682918"/>
                </a:lnTo>
                <a:lnTo>
                  <a:pt x="0" y="0"/>
                </a:lnTo>
                <a:close/>
              </a:path>
            </a:pathLst>
          </a:custGeom>
          <a:blipFill>
            <a:blip r:embed="rId6"/>
            <a:stretch>
              <a:fillRect l="0" t="-888" r="0" b="-888"/>
            </a:stretch>
          </a:blipFill>
        </p:spPr>
      </p:sp>
      <p:sp>
        <p:nvSpPr>
          <p:cNvPr name="Freeform 29" id="29"/>
          <p:cNvSpPr/>
          <p:nvPr/>
        </p:nvSpPr>
        <p:spPr>
          <a:xfrm flipH="false" flipV="false" rot="0">
            <a:off x="11356685" y="6085850"/>
            <a:ext cx="1214077" cy="682918"/>
          </a:xfrm>
          <a:custGeom>
            <a:avLst/>
            <a:gdLst/>
            <a:ahLst/>
            <a:cxnLst/>
            <a:rect r="r" b="b" t="t" l="l"/>
            <a:pathLst>
              <a:path h="682918" w="1214077">
                <a:moveTo>
                  <a:pt x="0" y="0"/>
                </a:moveTo>
                <a:lnTo>
                  <a:pt x="1214077" y="0"/>
                </a:lnTo>
                <a:lnTo>
                  <a:pt x="1214077" y="682919"/>
                </a:lnTo>
                <a:lnTo>
                  <a:pt x="0" y="682919"/>
                </a:lnTo>
                <a:lnTo>
                  <a:pt x="0" y="0"/>
                </a:lnTo>
                <a:close/>
              </a:path>
            </a:pathLst>
          </a:custGeom>
          <a:blipFill>
            <a:blip r:embed="rId6"/>
            <a:stretch>
              <a:fillRect l="0" t="-888" r="0" b="-888"/>
            </a:stretch>
          </a:blipFill>
        </p:spPr>
      </p:sp>
      <p:sp>
        <p:nvSpPr>
          <p:cNvPr name="Freeform 30" id="30"/>
          <p:cNvSpPr/>
          <p:nvPr/>
        </p:nvSpPr>
        <p:spPr>
          <a:xfrm flipH="false" flipV="false" rot="0">
            <a:off x="11509085" y="6238250"/>
            <a:ext cx="1214077" cy="682918"/>
          </a:xfrm>
          <a:custGeom>
            <a:avLst/>
            <a:gdLst/>
            <a:ahLst/>
            <a:cxnLst/>
            <a:rect r="r" b="b" t="t" l="l"/>
            <a:pathLst>
              <a:path h="682918" w="1214077">
                <a:moveTo>
                  <a:pt x="0" y="0"/>
                </a:moveTo>
                <a:lnTo>
                  <a:pt x="1214077" y="0"/>
                </a:lnTo>
                <a:lnTo>
                  <a:pt x="1214077" y="682919"/>
                </a:lnTo>
                <a:lnTo>
                  <a:pt x="0" y="682919"/>
                </a:lnTo>
                <a:lnTo>
                  <a:pt x="0" y="0"/>
                </a:lnTo>
                <a:close/>
              </a:path>
            </a:pathLst>
          </a:custGeom>
          <a:blipFill>
            <a:blip r:embed="rId6"/>
            <a:stretch>
              <a:fillRect l="0" t="-888" r="0" b="-888"/>
            </a:stretch>
          </a:blipFill>
        </p:spPr>
      </p:sp>
      <p:sp>
        <p:nvSpPr>
          <p:cNvPr name="Freeform 31" id="31"/>
          <p:cNvSpPr/>
          <p:nvPr/>
        </p:nvSpPr>
        <p:spPr>
          <a:xfrm flipH="false" flipV="false" rot="0">
            <a:off x="11661485" y="6390650"/>
            <a:ext cx="1214077" cy="682918"/>
          </a:xfrm>
          <a:custGeom>
            <a:avLst/>
            <a:gdLst/>
            <a:ahLst/>
            <a:cxnLst/>
            <a:rect r="r" b="b" t="t" l="l"/>
            <a:pathLst>
              <a:path h="682918" w="1214077">
                <a:moveTo>
                  <a:pt x="0" y="0"/>
                </a:moveTo>
                <a:lnTo>
                  <a:pt x="1214077" y="0"/>
                </a:lnTo>
                <a:lnTo>
                  <a:pt x="1214077" y="682919"/>
                </a:lnTo>
                <a:lnTo>
                  <a:pt x="0" y="682919"/>
                </a:lnTo>
                <a:lnTo>
                  <a:pt x="0" y="0"/>
                </a:lnTo>
                <a:close/>
              </a:path>
            </a:pathLst>
          </a:custGeom>
          <a:blipFill>
            <a:blip r:embed="rId6"/>
            <a:stretch>
              <a:fillRect l="0" t="-888" r="0" b="-888"/>
            </a:stretch>
          </a:blipFill>
        </p:spPr>
      </p:sp>
      <p:sp>
        <p:nvSpPr>
          <p:cNvPr name="Freeform 32" id="32"/>
          <p:cNvSpPr/>
          <p:nvPr/>
        </p:nvSpPr>
        <p:spPr>
          <a:xfrm flipH="false" flipV="false" rot="0">
            <a:off x="11813885" y="6543050"/>
            <a:ext cx="1214077" cy="682918"/>
          </a:xfrm>
          <a:custGeom>
            <a:avLst/>
            <a:gdLst/>
            <a:ahLst/>
            <a:cxnLst/>
            <a:rect r="r" b="b" t="t" l="l"/>
            <a:pathLst>
              <a:path h="682918" w="1214077">
                <a:moveTo>
                  <a:pt x="0" y="0"/>
                </a:moveTo>
                <a:lnTo>
                  <a:pt x="1214077" y="0"/>
                </a:lnTo>
                <a:lnTo>
                  <a:pt x="1214077" y="682919"/>
                </a:lnTo>
                <a:lnTo>
                  <a:pt x="0" y="682919"/>
                </a:lnTo>
                <a:lnTo>
                  <a:pt x="0" y="0"/>
                </a:lnTo>
                <a:close/>
              </a:path>
            </a:pathLst>
          </a:custGeom>
          <a:blipFill>
            <a:blip r:embed="rId6"/>
            <a:stretch>
              <a:fillRect l="0" t="-888" r="0" b="-888"/>
            </a:stretch>
          </a:blipFill>
        </p:spPr>
      </p:sp>
      <p:sp>
        <p:nvSpPr>
          <p:cNvPr name="Freeform 33" id="33"/>
          <p:cNvSpPr/>
          <p:nvPr/>
        </p:nvSpPr>
        <p:spPr>
          <a:xfrm flipH="false" flipV="false" rot="0">
            <a:off x="11966285" y="6695450"/>
            <a:ext cx="1214077" cy="682918"/>
          </a:xfrm>
          <a:custGeom>
            <a:avLst/>
            <a:gdLst/>
            <a:ahLst/>
            <a:cxnLst/>
            <a:rect r="r" b="b" t="t" l="l"/>
            <a:pathLst>
              <a:path h="682918" w="1214077">
                <a:moveTo>
                  <a:pt x="0" y="0"/>
                </a:moveTo>
                <a:lnTo>
                  <a:pt x="1214077" y="0"/>
                </a:lnTo>
                <a:lnTo>
                  <a:pt x="1214077" y="682919"/>
                </a:lnTo>
                <a:lnTo>
                  <a:pt x="0" y="682919"/>
                </a:lnTo>
                <a:lnTo>
                  <a:pt x="0" y="0"/>
                </a:lnTo>
                <a:close/>
              </a:path>
            </a:pathLst>
          </a:custGeom>
          <a:blipFill>
            <a:blip r:embed="rId6"/>
            <a:stretch>
              <a:fillRect l="0" t="-888" r="0" b="-888"/>
            </a:stretch>
          </a:blipFill>
        </p:spPr>
      </p:sp>
      <p:sp>
        <p:nvSpPr>
          <p:cNvPr name="Freeform 34" id="34"/>
          <p:cNvSpPr/>
          <p:nvPr/>
        </p:nvSpPr>
        <p:spPr>
          <a:xfrm flipH="false" flipV="false" rot="0">
            <a:off x="13180362" y="6049191"/>
            <a:ext cx="1214077" cy="682918"/>
          </a:xfrm>
          <a:custGeom>
            <a:avLst/>
            <a:gdLst/>
            <a:ahLst/>
            <a:cxnLst/>
            <a:rect r="r" b="b" t="t" l="l"/>
            <a:pathLst>
              <a:path h="682918" w="1214077">
                <a:moveTo>
                  <a:pt x="0" y="0"/>
                </a:moveTo>
                <a:lnTo>
                  <a:pt x="1214076" y="0"/>
                </a:lnTo>
                <a:lnTo>
                  <a:pt x="1214076" y="682919"/>
                </a:lnTo>
                <a:lnTo>
                  <a:pt x="0" y="682919"/>
                </a:lnTo>
                <a:lnTo>
                  <a:pt x="0" y="0"/>
                </a:lnTo>
                <a:close/>
              </a:path>
            </a:pathLst>
          </a:custGeom>
          <a:blipFill>
            <a:blip r:embed="rId6"/>
            <a:stretch>
              <a:fillRect l="0" t="-888" r="0" b="-888"/>
            </a:stretch>
          </a:blipFill>
        </p:spPr>
      </p:sp>
      <p:sp>
        <p:nvSpPr>
          <p:cNvPr name="Freeform 35" id="35"/>
          <p:cNvSpPr/>
          <p:nvPr/>
        </p:nvSpPr>
        <p:spPr>
          <a:xfrm flipH="false" flipV="false" rot="0">
            <a:off x="13332762" y="6201591"/>
            <a:ext cx="1214077" cy="682918"/>
          </a:xfrm>
          <a:custGeom>
            <a:avLst/>
            <a:gdLst/>
            <a:ahLst/>
            <a:cxnLst/>
            <a:rect r="r" b="b" t="t" l="l"/>
            <a:pathLst>
              <a:path h="682918" w="1214077">
                <a:moveTo>
                  <a:pt x="0" y="0"/>
                </a:moveTo>
                <a:lnTo>
                  <a:pt x="1214076" y="0"/>
                </a:lnTo>
                <a:lnTo>
                  <a:pt x="1214076" y="682919"/>
                </a:lnTo>
                <a:lnTo>
                  <a:pt x="0" y="682919"/>
                </a:lnTo>
                <a:lnTo>
                  <a:pt x="0" y="0"/>
                </a:lnTo>
                <a:close/>
              </a:path>
            </a:pathLst>
          </a:custGeom>
          <a:blipFill>
            <a:blip r:embed="rId6"/>
            <a:stretch>
              <a:fillRect l="0" t="-888" r="0" b="-888"/>
            </a:stretch>
          </a:blipFill>
        </p:spPr>
      </p:sp>
      <p:sp>
        <p:nvSpPr>
          <p:cNvPr name="Freeform 36" id="36"/>
          <p:cNvSpPr/>
          <p:nvPr/>
        </p:nvSpPr>
        <p:spPr>
          <a:xfrm flipH="false" flipV="false" rot="0">
            <a:off x="13485162" y="6353991"/>
            <a:ext cx="1214077" cy="682918"/>
          </a:xfrm>
          <a:custGeom>
            <a:avLst/>
            <a:gdLst/>
            <a:ahLst/>
            <a:cxnLst/>
            <a:rect r="r" b="b" t="t" l="l"/>
            <a:pathLst>
              <a:path h="682918" w="1214077">
                <a:moveTo>
                  <a:pt x="0" y="0"/>
                </a:moveTo>
                <a:lnTo>
                  <a:pt x="1214076" y="0"/>
                </a:lnTo>
                <a:lnTo>
                  <a:pt x="1214076" y="682919"/>
                </a:lnTo>
                <a:lnTo>
                  <a:pt x="0" y="682919"/>
                </a:lnTo>
                <a:lnTo>
                  <a:pt x="0" y="0"/>
                </a:lnTo>
                <a:close/>
              </a:path>
            </a:pathLst>
          </a:custGeom>
          <a:blipFill>
            <a:blip r:embed="rId6"/>
            <a:stretch>
              <a:fillRect l="0" t="-888" r="0" b="-888"/>
            </a:stretch>
          </a:blipFill>
        </p:spPr>
      </p:sp>
      <p:sp>
        <p:nvSpPr>
          <p:cNvPr name="Freeform 37" id="37"/>
          <p:cNvSpPr/>
          <p:nvPr/>
        </p:nvSpPr>
        <p:spPr>
          <a:xfrm flipH="false" flipV="false" rot="0">
            <a:off x="13637562" y="6506391"/>
            <a:ext cx="1214077" cy="682918"/>
          </a:xfrm>
          <a:custGeom>
            <a:avLst/>
            <a:gdLst/>
            <a:ahLst/>
            <a:cxnLst/>
            <a:rect r="r" b="b" t="t" l="l"/>
            <a:pathLst>
              <a:path h="682918" w="1214077">
                <a:moveTo>
                  <a:pt x="0" y="0"/>
                </a:moveTo>
                <a:lnTo>
                  <a:pt x="1214076" y="0"/>
                </a:lnTo>
                <a:lnTo>
                  <a:pt x="1214076" y="682919"/>
                </a:lnTo>
                <a:lnTo>
                  <a:pt x="0" y="682919"/>
                </a:lnTo>
                <a:lnTo>
                  <a:pt x="0" y="0"/>
                </a:lnTo>
                <a:close/>
              </a:path>
            </a:pathLst>
          </a:custGeom>
          <a:blipFill>
            <a:blip r:embed="rId6"/>
            <a:stretch>
              <a:fillRect l="0" t="-888" r="0" b="-888"/>
            </a:stretch>
          </a:blipFill>
        </p:spPr>
      </p:sp>
      <p:sp>
        <p:nvSpPr>
          <p:cNvPr name="Freeform 38" id="38"/>
          <p:cNvSpPr/>
          <p:nvPr/>
        </p:nvSpPr>
        <p:spPr>
          <a:xfrm flipH="false" flipV="false" rot="0">
            <a:off x="13789962" y="6658791"/>
            <a:ext cx="1214077" cy="682918"/>
          </a:xfrm>
          <a:custGeom>
            <a:avLst/>
            <a:gdLst/>
            <a:ahLst/>
            <a:cxnLst/>
            <a:rect r="r" b="b" t="t" l="l"/>
            <a:pathLst>
              <a:path h="682918" w="1214077">
                <a:moveTo>
                  <a:pt x="0" y="0"/>
                </a:moveTo>
                <a:lnTo>
                  <a:pt x="1214076" y="0"/>
                </a:lnTo>
                <a:lnTo>
                  <a:pt x="1214076" y="682919"/>
                </a:lnTo>
                <a:lnTo>
                  <a:pt x="0" y="682919"/>
                </a:lnTo>
                <a:lnTo>
                  <a:pt x="0" y="0"/>
                </a:lnTo>
                <a:close/>
              </a:path>
            </a:pathLst>
          </a:custGeom>
          <a:blipFill>
            <a:blip r:embed="rId6"/>
            <a:stretch>
              <a:fillRect l="0" t="-888" r="0" b="-888"/>
            </a:stretch>
          </a:blipFill>
        </p:spPr>
      </p:sp>
      <p:sp>
        <p:nvSpPr>
          <p:cNvPr name="Freeform 39" id="39"/>
          <p:cNvSpPr/>
          <p:nvPr/>
        </p:nvSpPr>
        <p:spPr>
          <a:xfrm flipH="false" flipV="false" rot="0">
            <a:off x="11328843" y="6884510"/>
            <a:ext cx="1214077" cy="682918"/>
          </a:xfrm>
          <a:custGeom>
            <a:avLst/>
            <a:gdLst/>
            <a:ahLst/>
            <a:cxnLst/>
            <a:rect r="r" b="b" t="t" l="l"/>
            <a:pathLst>
              <a:path h="682918" w="1214077">
                <a:moveTo>
                  <a:pt x="0" y="0"/>
                </a:moveTo>
                <a:lnTo>
                  <a:pt x="1214077" y="0"/>
                </a:lnTo>
                <a:lnTo>
                  <a:pt x="1214077" y="682918"/>
                </a:lnTo>
                <a:lnTo>
                  <a:pt x="0" y="682918"/>
                </a:lnTo>
                <a:lnTo>
                  <a:pt x="0" y="0"/>
                </a:lnTo>
                <a:close/>
              </a:path>
            </a:pathLst>
          </a:custGeom>
          <a:blipFill>
            <a:blip r:embed="rId6"/>
            <a:stretch>
              <a:fillRect l="0" t="-888" r="0" b="-888"/>
            </a:stretch>
          </a:blipFill>
        </p:spPr>
      </p:sp>
      <p:sp>
        <p:nvSpPr>
          <p:cNvPr name="Freeform 40" id="40"/>
          <p:cNvSpPr/>
          <p:nvPr/>
        </p:nvSpPr>
        <p:spPr>
          <a:xfrm flipH="false" flipV="false" rot="0">
            <a:off x="11481243" y="7036910"/>
            <a:ext cx="1214077" cy="682918"/>
          </a:xfrm>
          <a:custGeom>
            <a:avLst/>
            <a:gdLst/>
            <a:ahLst/>
            <a:cxnLst/>
            <a:rect r="r" b="b" t="t" l="l"/>
            <a:pathLst>
              <a:path h="682918" w="1214077">
                <a:moveTo>
                  <a:pt x="0" y="0"/>
                </a:moveTo>
                <a:lnTo>
                  <a:pt x="1214077" y="0"/>
                </a:lnTo>
                <a:lnTo>
                  <a:pt x="1214077" y="682918"/>
                </a:lnTo>
                <a:lnTo>
                  <a:pt x="0" y="682918"/>
                </a:lnTo>
                <a:lnTo>
                  <a:pt x="0" y="0"/>
                </a:lnTo>
                <a:close/>
              </a:path>
            </a:pathLst>
          </a:custGeom>
          <a:blipFill>
            <a:blip r:embed="rId6"/>
            <a:stretch>
              <a:fillRect l="0" t="-888" r="0" b="-888"/>
            </a:stretch>
          </a:blipFill>
        </p:spPr>
      </p:sp>
      <p:sp>
        <p:nvSpPr>
          <p:cNvPr name="Freeform 41" id="41"/>
          <p:cNvSpPr/>
          <p:nvPr/>
        </p:nvSpPr>
        <p:spPr>
          <a:xfrm flipH="false" flipV="false" rot="0">
            <a:off x="11633643" y="7189310"/>
            <a:ext cx="1214077" cy="682918"/>
          </a:xfrm>
          <a:custGeom>
            <a:avLst/>
            <a:gdLst/>
            <a:ahLst/>
            <a:cxnLst/>
            <a:rect r="r" b="b" t="t" l="l"/>
            <a:pathLst>
              <a:path h="682918" w="1214077">
                <a:moveTo>
                  <a:pt x="0" y="0"/>
                </a:moveTo>
                <a:lnTo>
                  <a:pt x="1214077" y="0"/>
                </a:lnTo>
                <a:lnTo>
                  <a:pt x="1214077" y="682918"/>
                </a:lnTo>
                <a:lnTo>
                  <a:pt x="0" y="682918"/>
                </a:lnTo>
                <a:lnTo>
                  <a:pt x="0" y="0"/>
                </a:lnTo>
                <a:close/>
              </a:path>
            </a:pathLst>
          </a:custGeom>
          <a:blipFill>
            <a:blip r:embed="rId6"/>
            <a:stretch>
              <a:fillRect l="0" t="-888" r="0" b="-888"/>
            </a:stretch>
          </a:blipFill>
        </p:spPr>
      </p:sp>
      <p:sp>
        <p:nvSpPr>
          <p:cNvPr name="Freeform 42" id="42"/>
          <p:cNvSpPr/>
          <p:nvPr/>
        </p:nvSpPr>
        <p:spPr>
          <a:xfrm flipH="false" flipV="false" rot="0">
            <a:off x="11786043" y="7341710"/>
            <a:ext cx="1214077" cy="682918"/>
          </a:xfrm>
          <a:custGeom>
            <a:avLst/>
            <a:gdLst/>
            <a:ahLst/>
            <a:cxnLst/>
            <a:rect r="r" b="b" t="t" l="l"/>
            <a:pathLst>
              <a:path h="682918" w="1214077">
                <a:moveTo>
                  <a:pt x="0" y="0"/>
                </a:moveTo>
                <a:lnTo>
                  <a:pt x="1214077" y="0"/>
                </a:lnTo>
                <a:lnTo>
                  <a:pt x="1214077" y="682918"/>
                </a:lnTo>
                <a:lnTo>
                  <a:pt x="0" y="682918"/>
                </a:lnTo>
                <a:lnTo>
                  <a:pt x="0" y="0"/>
                </a:lnTo>
                <a:close/>
              </a:path>
            </a:pathLst>
          </a:custGeom>
          <a:blipFill>
            <a:blip r:embed="rId6"/>
            <a:stretch>
              <a:fillRect l="0" t="-888" r="0" b="-888"/>
            </a:stretch>
          </a:blipFill>
        </p:spPr>
      </p:sp>
      <p:sp>
        <p:nvSpPr>
          <p:cNvPr name="Freeform 43" id="43"/>
          <p:cNvSpPr/>
          <p:nvPr/>
        </p:nvSpPr>
        <p:spPr>
          <a:xfrm flipH="false" flipV="false" rot="0">
            <a:off x="11938443" y="7494110"/>
            <a:ext cx="1214077" cy="682918"/>
          </a:xfrm>
          <a:custGeom>
            <a:avLst/>
            <a:gdLst/>
            <a:ahLst/>
            <a:cxnLst/>
            <a:rect r="r" b="b" t="t" l="l"/>
            <a:pathLst>
              <a:path h="682918" w="1214077">
                <a:moveTo>
                  <a:pt x="0" y="0"/>
                </a:moveTo>
                <a:lnTo>
                  <a:pt x="1214077" y="0"/>
                </a:lnTo>
                <a:lnTo>
                  <a:pt x="1214077" y="682918"/>
                </a:lnTo>
                <a:lnTo>
                  <a:pt x="0" y="682918"/>
                </a:lnTo>
                <a:lnTo>
                  <a:pt x="0" y="0"/>
                </a:lnTo>
                <a:close/>
              </a:path>
            </a:pathLst>
          </a:custGeom>
          <a:blipFill>
            <a:blip r:embed="rId6"/>
            <a:stretch>
              <a:fillRect l="0" t="-888" r="0" b="-888"/>
            </a:stretch>
          </a:blipFill>
        </p:spPr>
      </p:sp>
      <p:sp>
        <p:nvSpPr>
          <p:cNvPr name="Freeform 44" id="44"/>
          <p:cNvSpPr/>
          <p:nvPr/>
        </p:nvSpPr>
        <p:spPr>
          <a:xfrm flipH="false" flipV="false" rot="0">
            <a:off x="13152520" y="6847850"/>
            <a:ext cx="1214077" cy="682918"/>
          </a:xfrm>
          <a:custGeom>
            <a:avLst/>
            <a:gdLst/>
            <a:ahLst/>
            <a:cxnLst/>
            <a:rect r="r" b="b" t="t" l="l"/>
            <a:pathLst>
              <a:path h="682918" w="1214077">
                <a:moveTo>
                  <a:pt x="0" y="0"/>
                </a:moveTo>
                <a:lnTo>
                  <a:pt x="1214077" y="0"/>
                </a:lnTo>
                <a:lnTo>
                  <a:pt x="1214077" y="682919"/>
                </a:lnTo>
                <a:lnTo>
                  <a:pt x="0" y="682919"/>
                </a:lnTo>
                <a:lnTo>
                  <a:pt x="0" y="0"/>
                </a:lnTo>
                <a:close/>
              </a:path>
            </a:pathLst>
          </a:custGeom>
          <a:blipFill>
            <a:blip r:embed="rId6"/>
            <a:stretch>
              <a:fillRect l="0" t="-888" r="0" b="-888"/>
            </a:stretch>
          </a:blipFill>
        </p:spPr>
      </p:sp>
      <p:sp>
        <p:nvSpPr>
          <p:cNvPr name="Freeform 45" id="45"/>
          <p:cNvSpPr/>
          <p:nvPr/>
        </p:nvSpPr>
        <p:spPr>
          <a:xfrm flipH="false" flipV="false" rot="0">
            <a:off x="13304920" y="7000250"/>
            <a:ext cx="1214077" cy="682918"/>
          </a:xfrm>
          <a:custGeom>
            <a:avLst/>
            <a:gdLst/>
            <a:ahLst/>
            <a:cxnLst/>
            <a:rect r="r" b="b" t="t" l="l"/>
            <a:pathLst>
              <a:path h="682918" w="1214077">
                <a:moveTo>
                  <a:pt x="0" y="0"/>
                </a:moveTo>
                <a:lnTo>
                  <a:pt x="1214077" y="0"/>
                </a:lnTo>
                <a:lnTo>
                  <a:pt x="1214077" y="682919"/>
                </a:lnTo>
                <a:lnTo>
                  <a:pt x="0" y="682919"/>
                </a:lnTo>
                <a:lnTo>
                  <a:pt x="0" y="0"/>
                </a:lnTo>
                <a:close/>
              </a:path>
            </a:pathLst>
          </a:custGeom>
          <a:blipFill>
            <a:blip r:embed="rId6"/>
            <a:stretch>
              <a:fillRect l="0" t="-888" r="0" b="-888"/>
            </a:stretch>
          </a:blipFill>
        </p:spPr>
      </p:sp>
      <p:sp>
        <p:nvSpPr>
          <p:cNvPr name="Freeform 46" id="46"/>
          <p:cNvSpPr/>
          <p:nvPr/>
        </p:nvSpPr>
        <p:spPr>
          <a:xfrm flipH="false" flipV="false" rot="0">
            <a:off x="13457320" y="7152650"/>
            <a:ext cx="1214077" cy="682918"/>
          </a:xfrm>
          <a:custGeom>
            <a:avLst/>
            <a:gdLst/>
            <a:ahLst/>
            <a:cxnLst/>
            <a:rect r="r" b="b" t="t" l="l"/>
            <a:pathLst>
              <a:path h="682918" w="1214077">
                <a:moveTo>
                  <a:pt x="0" y="0"/>
                </a:moveTo>
                <a:lnTo>
                  <a:pt x="1214077" y="0"/>
                </a:lnTo>
                <a:lnTo>
                  <a:pt x="1214077" y="682919"/>
                </a:lnTo>
                <a:lnTo>
                  <a:pt x="0" y="682919"/>
                </a:lnTo>
                <a:lnTo>
                  <a:pt x="0" y="0"/>
                </a:lnTo>
                <a:close/>
              </a:path>
            </a:pathLst>
          </a:custGeom>
          <a:blipFill>
            <a:blip r:embed="rId6"/>
            <a:stretch>
              <a:fillRect l="0" t="-888" r="0" b="-888"/>
            </a:stretch>
          </a:blipFill>
        </p:spPr>
      </p:sp>
      <p:sp>
        <p:nvSpPr>
          <p:cNvPr name="Freeform 47" id="47"/>
          <p:cNvSpPr/>
          <p:nvPr/>
        </p:nvSpPr>
        <p:spPr>
          <a:xfrm flipH="false" flipV="false" rot="0">
            <a:off x="13609720" y="7305050"/>
            <a:ext cx="1214077" cy="682918"/>
          </a:xfrm>
          <a:custGeom>
            <a:avLst/>
            <a:gdLst/>
            <a:ahLst/>
            <a:cxnLst/>
            <a:rect r="r" b="b" t="t" l="l"/>
            <a:pathLst>
              <a:path h="682918" w="1214077">
                <a:moveTo>
                  <a:pt x="0" y="0"/>
                </a:moveTo>
                <a:lnTo>
                  <a:pt x="1214077" y="0"/>
                </a:lnTo>
                <a:lnTo>
                  <a:pt x="1214077" y="682919"/>
                </a:lnTo>
                <a:lnTo>
                  <a:pt x="0" y="682919"/>
                </a:lnTo>
                <a:lnTo>
                  <a:pt x="0" y="0"/>
                </a:lnTo>
                <a:close/>
              </a:path>
            </a:pathLst>
          </a:custGeom>
          <a:blipFill>
            <a:blip r:embed="rId6"/>
            <a:stretch>
              <a:fillRect l="0" t="-888" r="0" b="-888"/>
            </a:stretch>
          </a:blipFill>
        </p:spPr>
      </p:sp>
      <p:sp>
        <p:nvSpPr>
          <p:cNvPr name="Freeform 48" id="48"/>
          <p:cNvSpPr/>
          <p:nvPr/>
        </p:nvSpPr>
        <p:spPr>
          <a:xfrm flipH="false" flipV="false" rot="0">
            <a:off x="13762120" y="7457450"/>
            <a:ext cx="1214077" cy="682918"/>
          </a:xfrm>
          <a:custGeom>
            <a:avLst/>
            <a:gdLst/>
            <a:ahLst/>
            <a:cxnLst/>
            <a:rect r="r" b="b" t="t" l="l"/>
            <a:pathLst>
              <a:path h="682918" w="1214077">
                <a:moveTo>
                  <a:pt x="0" y="0"/>
                </a:moveTo>
                <a:lnTo>
                  <a:pt x="1214077" y="0"/>
                </a:lnTo>
                <a:lnTo>
                  <a:pt x="1214077" y="682919"/>
                </a:lnTo>
                <a:lnTo>
                  <a:pt x="0" y="682919"/>
                </a:lnTo>
                <a:lnTo>
                  <a:pt x="0" y="0"/>
                </a:lnTo>
                <a:close/>
              </a:path>
            </a:pathLst>
          </a:custGeom>
          <a:blipFill>
            <a:blip r:embed="rId6"/>
            <a:stretch>
              <a:fillRect l="0" t="-888" r="0" b="-888"/>
            </a:stretch>
          </a:blipFill>
        </p:spPr>
      </p:sp>
      <p:sp>
        <p:nvSpPr>
          <p:cNvPr name="Freeform 49" id="49"/>
          <p:cNvSpPr/>
          <p:nvPr/>
        </p:nvSpPr>
        <p:spPr>
          <a:xfrm flipH="false" flipV="false" rot="0">
            <a:off x="7050993" y="8703123"/>
            <a:ext cx="605639" cy="924640"/>
          </a:xfrm>
          <a:custGeom>
            <a:avLst/>
            <a:gdLst/>
            <a:ahLst/>
            <a:cxnLst/>
            <a:rect r="r" b="b" t="t" l="l"/>
            <a:pathLst>
              <a:path h="924640" w="605639">
                <a:moveTo>
                  <a:pt x="0" y="0"/>
                </a:moveTo>
                <a:lnTo>
                  <a:pt x="605639" y="0"/>
                </a:lnTo>
                <a:lnTo>
                  <a:pt x="605639" y="924641"/>
                </a:lnTo>
                <a:lnTo>
                  <a:pt x="0" y="9246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0" id="50"/>
          <p:cNvSpPr/>
          <p:nvPr/>
        </p:nvSpPr>
        <p:spPr>
          <a:xfrm flipH="false" flipV="false" rot="0">
            <a:off x="14244600" y="7415028"/>
            <a:ext cx="1678962" cy="1259221"/>
          </a:xfrm>
          <a:custGeom>
            <a:avLst/>
            <a:gdLst/>
            <a:ahLst/>
            <a:cxnLst/>
            <a:rect r="r" b="b" t="t" l="l"/>
            <a:pathLst>
              <a:path h="1259221" w="1678962">
                <a:moveTo>
                  <a:pt x="0" y="0"/>
                </a:moveTo>
                <a:lnTo>
                  <a:pt x="1678962" y="0"/>
                </a:lnTo>
                <a:lnTo>
                  <a:pt x="1678962" y="1259221"/>
                </a:lnTo>
                <a:lnTo>
                  <a:pt x="0" y="125922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51" id="51"/>
          <p:cNvSpPr/>
          <p:nvPr/>
        </p:nvSpPr>
        <p:spPr>
          <a:xfrm flipH="false" flipV="false" rot="0">
            <a:off x="11393478" y="8329428"/>
            <a:ext cx="2975681" cy="1063806"/>
          </a:xfrm>
          <a:custGeom>
            <a:avLst/>
            <a:gdLst/>
            <a:ahLst/>
            <a:cxnLst/>
            <a:rect r="r" b="b" t="t" l="l"/>
            <a:pathLst>
              <a:path h="1063806" w="2975681">
                <a:moveTo>
                  <a:pt x="0" y="0"/>
                </a:moveTo>
                <a:lnTo>
                  <a:pt x="2975680" y="0"/>
                </a:lnTo>
                <a:lnTo>
                  <a:pt x="2975680" y="1063805"/>
                </a:lnTo>
                <a:lnTo>
                  <a:pt x="0" y="10638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52" id="52"/>
          <p:cNvSpPr/>
          <p:nvPr/>
        </p:nvSpPr>
        <p:spPr>
          <a:xfrm flipH="false" flipV="false" rot="0">
            <a:off x="14096648" y="9055249"/>
            <a:ext cx="1205181" cy="521241"/>
          </a:xfrm>
          <a:custGeom>
            <a:avLst/>
            <a:gdLst/>
            <a:ahLst/>
            <a:cxnLst/>
            <a:rect r="r" b="b" t="t" l="l"/>
            <a:pathLst>
              <a:path h="521241" w="1205181">
                <a:moveTo>
                  <a:pt x="0" y="0"/>
                </a:moveTo>
                <a:lnTo>
                  <a:pt x="1205181" y="0"/>
                </a:lnTo>
                <a:lnTo>
                  <a:pt x="1205181" y="521241"/>
                </a:lnTo>
                <a:lnTo>
                  <a:pt x="0" y="52124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53" id="53"/>
          <p:cNvSpPr txBox="true"/>
          <p:nvPr/>
        </p:nvSpPr>
        <p:spPr>
          <a:xfrm rot="0">
            <a:off x="878109" y="3267322"/>
            <a:ext cx="4654108" cy="1604011"/>
          </a:xfrm>
          <a:prstGeom prst="rect">
            <a:avLst/>
          </a:prstGeom>
        </p:spPr>
        <p:txBody>
          <a:bodyPr anchor="t" rtlCol="false" tIns="0" lIns="0" bIns="0" rIns="0">
            <a:spAutoFit/>
          </a:bodyPr>
          <a:lstStyle/>
          <a:p>
            <a:pPr algn="ctr">
              <a:lnSpc>
                <a:spcPts val="5199"/>
              </a:lnSpc>
            </a:pPr>
            <a:r>
              <a:rPr lang="en-US" b="true" sz="3999" spc="-139">
                <a:solidFill>
                  <a:srgbClr val="F4FFDD">
                    <a:alpha val="89804"/>
                  </a:srgbClr>
                </a:solidFill>
                <a:latin typeface="Proxima Nova Bold"/>
                <a:ea typeface="Proxima Nova Bold"/>
                <a:cs typeface="Proxima Nova Bold"/>
                <a:sym typeface="Proxima Nova Bold"/>
              </a:rPr>
              <a:t>Pl</a:t>
            </a:r>
            <a:r>
              <a:rPr lang="en-US" b="true" sz="3999" spc="-139">
                <a:solidFill>
                  <a:srgbClr val="F4FFDD">
                    <a:alpha val="89804"/>
                  </a:srgbClr>
                </a:solidFill>
                <a:latin typeface="Proxima Nova Bold"/>
                <a:ea typeface="Proxima Nova Bold"/>
                <a:cs typeface="Proxima Nova Bold"/>
                <a:sym typeface="Proxima Nova Bold"/>
              </a:rPr>
              <a:t>an Semilla</a:t>
            </a:r>
          </a:p>
          <a:p>
            <a:pPr algn="ctr">
              <a:lnSpc>
                <a:spcPts val="3769"/>
              </a:lnSpc>
            </a:pPr>
            <a:r>
              <a:rPr lang="en-US" sz="2899" spc="-101">
                <a:solidFill>
                  <a:srgbClr val="F4FFDD">
                    <a:alpha val="89804"/>
                  </a:srgbClr>
                </a:solidFill>
                <a:latin typeface="Proxima Nova"/>
                <a:ea typeface="Proxima Nova"/>
                <a:cs typeface="Proxima Nova"/>
                <a:sym typeface="Proxima Nova"/>
              </a:rPr>
              <a:t>$190.000 mensuales,  </a:t>
            </a:r>
            <a:r>
              <a:rPr lang="en-US" b="true" sz="2899" spc="-101">
                <a:solidFill>
                  <a:srgbClr val="F4FFDD">
                    <a:alpha val="89804"/>
                  </a:srgbClr>
                </a:solidFill>
                <a:latin typeface="Proxima Nova Bold"/>
                <a:ea typeface="Proxima Nova Bold"/>
                <a:cs typeface="Proxima Nova Bold"/>
                <a:sym typeface="Proxima Nova Bold"/>
              </a:rPr>
              <a:t>$2.280.000</a:t>
            </a:r>
            <a:r>
              <a:rPr lang="en-US" sz="2899" spc="-101">
                <a:solidFill>
                  <a:srgbClr val="F4FFDD">
                    <a:alpha val="89804"/>
                  </a:srgbClr>
                </a:solidFill>
                <a:latin typeface="Proxima Nova"/>
                <a:ea typeface="Proxima Nova"/>
                <a:cs typeface="Proxima Nova"/>
                <a:sym typeface="Proxima Nova"/>
              </a:rPr>
              <a:t> al año.</a:t>
            </a:r>
          </a:p>
        </p:txBody>
      </p:sp>
      <p:sp>
        <p:nvSpPr>
          <p:cNvPr name="TextBox 54" id="54"/>
          <p:cNvSpPr txBox="true"/>
          <p:nvPr/>
        </p:nvSpPr>
        <p:spPr>
          <a:xfrm rot="0">
            <a:off x="1482984" y="1627767"/>
            <a:ext cx="4003308" cy="632693"/>
          </a:xfrm>
          <a:prstGeom prst="rect">
            <a:avLst/>
          </a:prstGeom>
        </p:spPr>
        <p:txBody>
          <a:bodyPr anchor="t" rtlCol="false" tIns="0" lIns="0" bIns="0" rIns="0">
            <a:spAutoFit/>
          </a:bodyPr>
          <a:lstStyle/>
          <a:p>
            <a:pPr algn="ctr">
              <a:lnSpc>
                <a:spcPts val="3684"/>
              </a:lnSpc>
            </a:pPr>
            <a:r>
              <a:rPr lang="en-US" sz="4284">
                <a:solidFill>
                  <a:srgbClr val="F4FFDD"/>
                </a:solidFill>
                <a:latin typeface="Agrandir Wide"/>
                <a:ea typeface="Agrandir Wide"/>
                <a:cs typeface="Agrandir Wide"/>
                <a:sym typeface="Agrandir Wide"/>
              </a:rPr>
              <a:t>Inversion</a:t>
            </a:r>
          </a:p>
        </p:txBody>
      </p:sp>
      <p:sp>
        <p:nvSpPr>
          <p:cNvPr name="TextBox 55" id="55"/>
          <p:cNvSpPr txBox="true"/>
          <p:nvPr/>
        </p:nvSpPr>
        <p:spPr>
          <a:xfrm rot="0">
            <a:off x="5940577" y="4322445"/>
            <a:ext cx="4654108" cy="1604011"/>
          </a:xfrm>
          <a:prstGeom prst="rect">
            <a:avLst/>
          </a:prstGeom>
        </p:spPr>
        <p:txBody>
          <a:bodyPr anchor="t" rtlCol="false" tIns="0" lIns="0" bIns="0" rIns="0">
            <a:spAutoFit/>
          </a:bodyPr>
          <a:lstStyle/>
          <a:p>
            <a:pPr algn="ctr">
              <a:lnSpc>
                <a:spcPts val="5199"/>
              </a:lnSpc>
            </a:pPr>
            <a:r>
              <a:rPr lang="en-US" b="true" sz="3999" spc="-139">
                <a:solidFill>
                  <a:srgbClr val="F4FFDD">
                    <a:alpha val="89804"/>
                  </a:srgbClr>
                </a:solidFill>
                <a:latin typeface="Proxima Nova Bold"/>
                <a:ea typeface="Proxima Nova Bold"/>
                <a:cs typeface="Proxima Nova Bold"/>
                <a:sym typeface="Proxima Nova Bold"/>
              </a:rPr>
              <a:t>Pl</a:t>
            </a:r>
            <a:r>
              <a:rPr lang="en-US" b="true" sz="3999" spc="-139">
                <a:solidFill>
                  <a:srgbClr val="F4FFDD">
                    <a:alpha val="89804"/>
                  </a:srgbClr>
                </a:solidFill>
                <a:latin typeface="Proxima Nova Bold"/>
                <a:ea typeface="Proxima Nova Bold"/>
                <a:cs typeface="Proxima Nova Bold"/>
                <a:sym typeface="Proxima Nova Bold"/>
              </a:rPr>
              <a:t>an Planta</a:t>
            </a:r>
          </a:p>
          <a:p>
            <a:pPr algn="ctr">
              <a:lnSpc>
                <a:spcPts val="3769"/>
              </a:lnSpc>
            </a:pPr>
            <a:r>
              <a:rPr lang="en-US" sz="2899" spc="-101">
                <a:solidFill>
                  <a:srgbClr val="F4FFDD">
                    <a:alpha val="89804"/>
                  </a:srgbClr>
                </a:solidFill>
                <a:latin typeface="Proxima Nova"/>
                <a:ea typeface="Proxima Nova"/>
                <a:cs typeface="Proxima Nova"/>
                <a:sym typeface="Proxima Nova"/>
              </a:rPr>
              <a:t>$350.000 mensuales, </a:t>
            </a:r>
            <a:r>
              <a:rPr lang="en-US" b="true" sz="2899" spc="-101">
                <a:solidFill>
                  <a:srgbClr val="F4FFDD">
                    <a:alpha val="89804"/>
                  </a:srgbClr>
                </a:solidFill>
                <a:latin typeface="Proxima Nova Bold"/>
                <a:ea typeface="Proxima Nova Bold"/>
                <a:cs typeface="Proxima Nova Bold"/>
                <a:sym typeface="Proxima Nova Bold"/>
              </a:rPr>
              <a:t>$4.200.000</a:t>
            </a:r>
            <a:r>
              <a:rPr lang="en-US" sz="2899" spc="-101">
                <a:solidFill>
                  <a:srgbClr val="F4FFDD">
                    <a:alpha val="89804"/>
                  </a:srgbClr>
                </a:solidFill>
                <a:latin typeface="Proxima Nova"/>
                <a:ea typeface="Proxima Nova"/>
                <a:cs typeface="Proxima Nova"/>
                <a:sym typeface="Proxima Nova"/>
              </a:rPr>
              <a:t> al año.</a:t>
            </a:r>
          </a:p>
        </p:txBody>
      </p:sp>
      <p:sp>
        <p:nvSpPr>
          <p:cNvPr name="TextBox 56" id="56"/>
          <p:cNvSpPr txBox="true"/>
          <p:nvPr/>
        </p:nvSpPr>
        <p:spPr>
          <a:xfrm rot="0">
            <a:off x="11077155" y="3404414"/>
            <a:ext cx="4654108" cy="1604011"/>
          </a:xfrm>
          <a:prstGeom prst="rect">
            <a:avLst/>
          </a:prstGeom>
        </p:spPr>
        <p:txBody>
          <a:bodyPr anchor="t" rtlCol="false" tIns="0" lIns="0" bIns="0" rIns="0">
            <a:spAutoFit/>
          </a:bodyPr>
          <a:lstStyle/>
          <a:p>
            <a:pPr algn="ctr">
              <a:lnSpc>
                <a:spcPts val="5199"/>
              </a:lnSpc>
            </a:pPr>
            <a:r>
              <a:rPr lang="en-US" b="true" sz="3999" spc="-139">
                <a:solidFill>
                  <a:srgbClr val="F4FFDD">
                    <a:alpha val="89804"/>
                  </a:srgbClr>
                </a:solidFill>
                <a:latin typeface="Proxima Nova Bold"/>
                <a:ea typeface="Proxima Nova Bold"/>
                <a:cs typeface="Proxima Nova Bold"/>
                <a:sym typeface="Proxima Nova Bold"/>
              </a:rPr>
              <a:t>Pl</a:t>
            </a:r>
            <a:r>
              <a:rPr lang="en-US" b="true" sz="3999" spc="-139">
                <a:solidFill>
                  <a:srgbClr val="F4FFDD">
                    <a:alpha val="89804"/>
                  </a:srgbClr>
                </a:solidFill>
                <a:latin typeface="Proxima Nova Bold"/>
                <a:ea typeface="Proxima Nova Bold"/>
                <a:cs typeface="Proxima Nova Bold"/>
                <a:sym typeface="Proxima Nova Bold"/>
              </a:rPr>
              <a:t>an Bosque</a:t>
            </a:r>
          </a:p>
          <a:p>
            <a:pPr algn="ctr">
              <a:lnSpc>
                <a:spcPts val="3769"/>
              </a:lnSpc>
            </a:pPr>
            <a:r>
              <a:rPr lang="en-US" sz="2899" spc="-101">
                <a:solidFill>
                  <a:srgbClr val="F4FFDD">
                    <a:alpha val="89804"/>
                  </a:srgbClr>
                </a:solidFill>
                <a:latin typeface="Proxima Nova"/>
                <a:ea typeface="Proxima Nova"/>
                <a:cs typeface="Proxima Nova"/>
                <a:sym typeface="Proxima Nova"/>
              </a:rPr>
              <a:t>$500.000 mensuales, </a:t>
            </a:r>
            <a:r>
              <a:rPr lang="en-US" b="true" sz="2899" spc="-101">
                <a:solidFill>
                  <a:srgbClr val="F4FFDD">
                    <a:alpha val="89804"/>
                  </a:srgbClr>
                </a:solidFill>
                <a:latin typeface="Proxima Nova Bold"/>
                <a:ea typeface="Proxima Nova Bold"/>
                <a:cs typeface="Proxima Nova Bold"/>
                <a:sym typeface="Proxima Nova Bold"/>
              </a:rPr>
              <a:t>$6.000.000</a:t>
            </a:r>
            <a:r>
              <a:rPr lang="en-US" sz="2899" spc="-101">
                <a:solidFill>
                  <a:srgbClr val="F4FFDD">
                    <a:alpha val="89804"/>
                  </a:srgbClr>
                </a:solidFill>
                <a:latin typeface="Proxima Nova"/>
                <a:ea typeface="Proxima Nova"/>
                <a:cs typeface="Proxima Nova"/>
                <a:sym typeface="Proxima Nova"/>
              </a:rPr>
              <a:t> al año.</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06155"/>
        </a:solidFill>
      </p:bgPr>
    </p:bg>
    <p:spTree>
      <p:nvGrpSpPr>
        <p:cNvPr id="1" name=""/>
        <p:cNvGrpSpPr/>
        <p:nvPr/>
      </p:nvGrpSpPr>
      <p:grpSpPr>
        <a:xfrm>
          <a:off x="0" y="0"/>
          <a:ext cx="0" cy="0"/>
          <a:chOff x="0" y="0"/>
          <a:chExt cx="0" cy="0"/>
        </a:xfrm>
      </p:grpSpPr>
      <p:sp>
        <p:nvSpPr>
          <p:cNvPr name="Freeform 2" id="2"/>
          <p:cNvSpPr/>
          <p:nvPr/>
        </p:nvSpPr>
        <p:spPr>
          <a:xfrm flipH="false" flipV="false" rot="0">
            <a:off x="16213733" y="0"/>
            <a:ext cx="2068004" cy="10287000"/>
          </a:xfrm>
          <a:custGeom>
            <a:avLst/>
            <a:gdLst/>
            <a:ahLst/>
            <a:cxnLst/>
            <a:rect r="r" b="b" t="t" l="l"/>
            <a:pathLst>
              <a:path h="10287000" w="2068004">
                <a:moveTo>
                  <a:pt x="0" y="0"/>
                </a:moveTo>
                <a:lnTo>
                  <a:pt x="2068003" y="0"/>
                </a:lnTo>
                <a:lnTo>
                  <a:pt x="2068003"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316479" t="0" r="-80957" b="0"/>
            </a:stretch>
          </a:blipFill>
        </p:spPr>
      </p:sp>
      <p:sp>
        <p:nvSpPr>
          <p:cNvPr name="Freeform 3" id="3"/>
          <p:cNvSpPr/>
          <p:nvPr/>
        </p:nvSpPr>
        <p:spPr>
          <a:xfrm flipH="false" flipV="false" rot="0">
            <a:off x="763500" y="2102046"/>
            <a:ext cx="17089561" cy="7156254"/>
          </a:xfrm>
          <a:custGeom>
            <a:avLst/>
            <a:gdLst/>
            <a:ahLst/>
            <a:cxnLst/>
            <a:rect r="r" b="b" t="t" l="l"/>
            <a:pathLst>
              <a:path h="7156254" w="17089561">
                <a:moveTo>
                  <a:pt x="0" y="0"/>
                </a:moveTo>
                <a:lnTo>
                  <a:pt x="17089561" y="0"/>
                </a:lnTo>
                <a:lnTo>
                  <a:pt x="17089561" y="7156254"/>
                </a:lnTo>
                <a:lnTo>
                  <a:pt x="0" y="7156254"/>
                </a:lnTo>
                <a:lnTo>
                  <a:pt x="0" y="0"/>
                </a:lnTo>
                <a:close/>
              </a:path>
            </a:pathLst>
          </a:custGeom>
          <a:blipFill>
            <a:blip r:embed="rId4"/>
            <a:stretch>
              <a:fillRect l="0" t="0" r="0" b="0"/>
            </a:stretch>
          </a:blipFill>
        </p:spPr>
      </p:sp>
      <p:sp>
        <p:nvSpPr>
          <p:cNvPr name="TextBox 4" id="4"/>
          <p:cNvSpPr txBox="true"/>
          <p:nvPr/>
        </p:nvSpPr>
        <p:spPr>
          <a:xfrm rot="0">
            <a:off x="763500" y="1047750"/>
            <a:ext cx="4003308" cy="632693"/>
          </a:xfrm>
          <a:prstGeom prst="rect">
            <a:avLst/>
          </a:prstGeom>
        </p:spPr>
        <p:txBody>
          <a:bodyPr anchor="t" rtlCol="false" tIns="0" lIns="0" bIns="0" rIns="0">
            <a:spAutoFit/>
          </a:bodyPr>
          <a:lstStyle/>
          <a:p>
            <a:pPr algn="ctr">
              <a:lnSpc>
                <a:spcPts val="3684"/>
              </a:lnSpc>
            </a:pPr>
            <a:r>
              <a:rPr lang="en-US" sz="4284">
                <a:solidFill>
                  <a:srgbClr val="F4FFDD"/>
                </a:solidFill>
                <a:latin typeface="Agrandir Wide"/>
                <a:ea typeface="Agrandir Wide"/>
                <a:cs typeface="Agrandir Wide"/>
                <a:sym typeface="Agrandir Wide"/>
              </a:rPr>
              <a:t>Inversion</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AD752A32FCF804FAC70168AFFBEEE7C" ma:contentTypeVersion="11" ma:contentTypeDescription="Crear nuevo documento." ma:contentTypeScope="" ma:versionID="3614cb51f2365e3e562bb7640ff7a17a">
  <xsd:schema xmlns:xsd="http://www.w3.org/2001/XMLSchema" xmlns:xs="http://www.w3.org/2001/XMLSchema" xmlns:p="http://schemas.microsoft.com/office/2006/metadata/properties" xmlns:ns2="0592c514-bfae-41dc-804c-5bfa6082c2a1" xmlns:ns3="3a1202fb-ee25-4b57-b7cf-65e37e3fd85d" targetNamespace="http://schemas.microsoft.com/office/2006/metadata/properties" ma:root="true" ma:fieldsID="b46996cd13c81c4ade40de26300e54f1" ns2:_="" ns3:_="">
    <xsd:import namespace="0592c514-bfae-41dc-804c-5bfa6082c2a1"/>
    <xsd:import namespace="3a1202fb-ee25-4b57-b7cf-65e37e3fd85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92c514-bfae-41dc-804c-5bfa6082c2a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33c0cd0c-c90a-4e91-8fc7-b7b215ba5ee3"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1202fb-ee25-4b57-b7cf-65e37e3fd85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1f9b241-2a34-4a92-a4dd-1cca69405e68}" ma:internalName="TaxCatchAll" ma:showField="CatchAllData" ma:web="3a1202fb-ee25-4b57-b7cf-65e37e3fd85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592c514-bfae-41dc-804c-5bfa6082c2a1">
      <Terms xmlns="http://schemas.microsoft.com/office/infopath/2007/PartnerControls"/>
    </lcf76f155ced4ddcb4097134ff3c332f>
    <TaxCatchAll xmlns="3a1202fb-ee25-4b57-b7cf-65e37e3fd85d" xsi:nil="true"/>
  </documentManagement>
</p:properties>
</file>

<file path=customXml/itemProps1.xml><?xml version="1.0" encoding="utf-8"?>
<ds:datastoreItem xmlns:ds="http://schemas.openxmlformats.org/officeDocument/2006/customXml" ds:itemID="{980EFA82-CA0F-4D96-8C8E-B79C1BBA8CA0}"/>
</file>

<file path=customXml/itemProps2.xml><?xml version="1.0" encoding="utf-8"?>
<ds:datastoreItem xmlns:ds="http://schemas.openxmlformats.org/officeDocument/2006/customXml" ds:itemID="{9C536EB7-C675-4486-AD6A-8C56BA86DFFD}"/>
</file>

<file path=customXml/itemProps3.xml><?xml version="1.0" encoding="utf-8"?>
<ds:datastoreItem xmlns:ds="http://schemas.openxmlformats.org/officeDocument/2006/customXml" ds:itemID="{2F712936-83BE-4B53-BA0A-2E8FA1965593}"/>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Green Modern Agency Pitch Deck Presentation</dc:title>
  <cp:revision>1</cp:revision>
  <dcterms:created xsi:type="dcterms:W3CDTF">2006-08-16T00:00:00Z</dcterms:created>
  <dcterms:modified xsi:type="dcterms:W3CDTF">2011-08-01T06:04:30Z</dcterms:modified>
  <dc:identifier>DAG5DGJD18g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0x0101005AD752A32FCF804FAC70168AFFBEEE7C</vt:lpwstr>
  </property>
</Properties>
</file>